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260" r:id="rId3"/>
    <p:sldId id="272" r:id="rId4"/>
    <p:sldId id="305" r:id="rId5"/>
    <p:sldId id="356" r:id="rId6"/>
    <p:sldId id="261" r:id="rId7"/>
    <p:sldId id="336" r:id="rId8"/>
    <p:sldId id="339" r:id="rId9"/>
    <p:sldId id="340" r:id="rId10"/>
    <p:sldId id="338" r:id="rId11"/>
    <p:sldId id="337" r:id="rId12"/>
    <p:sldId id="335" r:id="rId13"/>
    <p:sldId id="341" r:id="rId14"/>
    <p:sldId id="355" r:id="rId15"/>
    <p:sldId id="349" r:id="rId16"/>
    <p:sldId id="354" r:id="rId17"/>
    <p:sldId id="342" r:id="rId18"/>
    <p:sldId id="350" r:id="rId19"/>
    <p:sldId id="358" r:id="rId20"/>
    <p:sldId id="357" r:id="rId21"/>
    <p:sldId id="346" r:id="rId22"/>
    <p:sldId id="351" r:id="rId23"/>
    <p:sldId id="343" r:id="rId24"/>
    <p:sldId id="352" r:id="rId25"/>
    <p:sldId id="359" r:id="rId26"/>
    <p:sldId id="360" r:id="rId27"/>
    <p:sldId id="353" r:id="rId28"/>
    <p:sldId id="257" r:id="rId29"/>
    <p:sldId id="280" r:id="rId30"/>
    <p:sldId id="344" r:id="rId31"/>
    <p:sldId id="361" r:id="rId32"/>
    <p:sldId id="362" r:id="rId33"/>
    <p:sldId id="281" r:id="rId34"/>
    <p:sldId id="363" r:id="rId35"/>
    <p:sldId id="364" r:id="rId36"/>
  </p:sldIdLst>
  <p:sldSz cx="9144000" cy="5143500" type="screen16x9"/>
  <p:notesSz cx="6858000" cy="9144000"/>
  <p:embeddedFontLst>
    <p:embeddedFont>
      <p:font typeface="Actor" panose="020B0604020202020204" charset="-18"/>
      <p:regular r:id="rId38"/>
    </p:embeddedFont>
    <p:embeddedFont>
      <p:font typeface="Poppins Black" panose="00000A00000000000000" pitchFamily="2" charset="-18"/>
      <p:bold r:id="rId39"/>
      <p:boldItalic r:id="rId40"/>
    </p:embeddedFont>
    <p:embeddedFont>
      <p:font typeface="Poppins ExtraBold" panose="00000900000000000000" pitchFamily="2" charset="-18"/>
      <p:bold r:id="rId41"/>
      <p:boldItalic r:id="rId42"/>
    </p:embeddedFont>
    <p:embeddedFont>
      <p:font typeface="Poppins SemiBold" panose="00000700000000000000" pitchFamily="2" charset="-18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AE1C5F-49AF-49FF-BAE7-C2DD8F1D5D93}">
  <a:tblStyle styleId="{9CAE1C5F-49AF-49FF-BAE7-C2DD8F1D5D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6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7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57b6b165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57b6b165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227fd2d9aa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227fd2d9aa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2276a9eda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2276a9eda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57b6b1659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57b6b1659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257b6b1659_2_2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257b6b1659_2_2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25bf62115a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25bf62115a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5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88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03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57b6b1659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57b6b1659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4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3969" y="780957"/>
            <a:ext cx="4014000" cy="26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1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3974" y="3821600"/>
            <a:ext cx="21828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468611" y="449225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474500" y="4694300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13250" y="417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5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5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5"/>
          <p:cNvSpPr txBox="1">
            <a:spLocks noGrp="1"/>
          </p:cNvSpPr>
          <p:nvPr>
            <p:ph type="title" idx="2"/>
          </p:nvPr>
        </p:nvSpPr>
        <p:spPr>
          <a:xfrm>
            <a:off x="1490063" y="3629850"/>
            <a:ext cx="2766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1490049" y="4020075"/>
            <a:ext cx="276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3"/>
          </p:nvPr>
        </p:nvSpPr>
        <p:spPr>
          <a:xfrm>
            <a:off x="4887339" y="3629850"/>
            <a:ext cx="2766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4"/>
          </p:nvPr>
        </p:nvSpPr>
        <p:spPr>
          <a:xfrm>
            <a:off x="4887325" y="4020075"/>
            <a:ext cx="276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1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32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2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2"/>
          <p:cNvCxnSpPr/>
          <p:nvPr/>
        </p:nvCxnSpPr>
        <p:spPr>
          <a:xfrm>
            <a:off x="470425" y="1055350"/>
            <a:ext cx="526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32"/>
          <p:cNvGrpSpPr/>
          <p:nvPr/>
        </p:nvGrpSpPr>
        <p:grpSpPr>
          <a:xfrm>
            <a:off x="5729282" y="449221"/>
            <a:ext cx="2946147" cy="4245136"/>
            <a:chOff x="2084050" y="332100"/>
            <a:chExt cx="3500650" cy="5044125"/>
          </a:xfrm>
        </p:grpSpPr>
        <p:sp>
          <p:nvSpPr>
            <p:cNvPr id="218" name="Google Shape;218;p32"/>
            <p:cNvSpPr/>
            <p:nvPr/>
          </p:nvSpPr>
          <p:spPr>
            <a:xfrm>
              <a:off x="2084050" y="332100"/>
              <a:ext cx="3499875" cy="5043325"/>
            </a:xfrm>
            <a:custGeom>
              <a:avLst/>
              <a:gdLst/>
              <a:ahLst/>
              <a:cxnLst/>
              <a:rect l="l" t="t" r="r" b="b"/>
              <a:pathLst>
                <a:path w="139995" h="201733" fill="none" extrusionOk="0">
                  <a:moveTo>
                    <a:pt x="1" y="0"/>
                  </a:moveTo>
                  <a:lnTo>
                    <a:pt x="139994" y="0"/>
                  </a:lnTo>
                  <a:lnTo>
                    <a:pt x="139994" y="201733"/>
                  </a:lnTo>
                  <a:lnTo>
                    <a:pt x="1" y="20173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2084050" y="5135525"/>
              <a:ext cx="3499875" cy="25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2084050" y="4785550"/>
              <a:ext cx="3499475" cy="109725"/>
            </a:xfrm>
            <a:custGeom>
              <a:avLst/>
              <a:gdLst/>
              <a:ahLst/>
              <a:cxnLst/>
              <a:rect l="l" t="t" r="r" b="b"/>
              <a:pathLst>
                <a:path w="139979" h="4389" fill="none" extrusionOk="0">
                  <a:moveTo>
                    <a:pt x="1" y="4389"/>
                  </a:moveTo>
                  <a:lnTo>
                    <a:pt x="62762" y="4389"/>
                  </a:lnTo>
                  <a:cubicBezTo>
                    <a:pt x="63753" y="4090"/>
                    <a:pt x="64225" y="4043"/>
                    <a:pt x="64665" y="4011"/>
                  </a:cubicBezTo>
                  <a:cubicBezTo>
                    <a:pt x="68016" y="3146"/>
                    <a:pt x="70768" y="582"/>
                    <a:pt x="73725" y="189"/>
                  </a:cubicBezTo>
                  <a:cubicBezTo>
                    <a:pt x="76667" y="0"/>
                    <a:pt x="79420" y="3146"/>
                    <a:pt x="82691" y="3807"/>
                  </a:cubicBezTo>
                  <a:cubicBezTo>
                    <a:pt x="83085" y="3917"/>
                    <a:pt x="83399" y="3964"/>
                    <a:pt x="84374" y="4389"/>
                  </a:cubicBezTo>
                  <a:lnTo>
                    <a:pt x="139979" y="43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2084050" y="4561400"/>
              <a:ext cx="3499875" cy="204900"/>
            </a:xfrm>
            <a:custGeom>
              <a:avLst/>
              <a:gdLst/>
              <a:ahLst/>
              <a:cxnLst/>
              <a:rect l="l" t="t" r="r" b="b"/>
              <a:pathLst>
                <a:path w="139995" h="8196" fill="none" extrusionOk="0">
                  <a:moveTo>
                    <a:pt x="1" y="3760"/>
                  </a:moveTo>
                  <a:lnTo>
                    <a:pt x="63973" y="3760"/>
                  </a:lnTo>
                  <a:cubicBezTo>
                    <a:pt x="64870" y="4090"/>
                    <a:pt x="65310" y="4185"/>
                    <a:pt x="65876" y="4358"/>
                  </a:cubicBezTo>
                  <a:cubicBezTo>
                    <a:pt x="68629" y="5647"/>
                    <a:pt x="71382" y="8196"/>
                    <a:pt x="73930" y="8196"/>
                  </a:cubicBezTo>
                  <a:cubicBezTo>
                    <a:pt x="76887" y="8007"/>
                    <a:pt x="79640" y="4861"/>
                    <a:pt x="82723" y="3461"/>
                  </a:cubicBezTo>
                  <a:cubicBezTo>
                    <a:pt x="83368" y="3256"/>
                    <a:pt x="83981" y="3005"/>
                    <a:pt x="84595" y="2737"/>
                  </a:cubicBezTo>
                  <a:cubicBezTo>
                    <a:pt x="87033" y="1605"/>
                    <a:pt x="89329" y="0"/>
                    <a:pt x="91830" y="142"/>
                  </a:cubicBezTo>
                  <a:cubicBezTo>
                    <a:pt x="94976" y="142"/>
                    <a:pt x="97918" y="3083"/>
                    <a:pt x="101535" y="3744"/>
                  </a:cubicBezTo>
                  <a:lnTo>
                    <a:pt x="103171" y="3744"/>
                  </a:lnTo>
                  <a:lnTo>
                    <a:pt x="139994" y="374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2084050" y="4414725"/>
              <a:ext cx="3499475" cy="125475"/>
            </a:xfrm>
            <a:custGeom>
              <a:avLst/>
              <a:gdLst/>
              <a:ahLst/>
              <a:cxnLst/>
              <a:rect l="l" t="t" r="r" b="b"/>
              <a:pathLst>
                <a:path w="139979" h="5019" fill="none" extrusionOk="0">
                  <a:moveTo>
                    <a:pt x="1" y="0"/>
                  </a:moveTo>
                  <a:lnTo>
                    <a:pt x="80819" y="0"/>
                  </a:lnTo>
                  <a:cubicBezTo>
                    <a:pt x="81606" y="0"/>
                    <a:pt x="82424" y="32"/>
                    <a:pt x="83258" y="79"/>
                  </a:cubicBezTo>
                  <a:cubicBezTo>
                    <a:pt x="86498" y="1290"/>
                    <a:pt x="88857" y="5018"/>
                    <a:pt x="91814" y="4829"/>
                  </a:cubicBezTo>
                  <a:cubicBezTo>
                    <a:pt x="94960" y="4625"/>
                    <a:pt x="97713" y="504"/>
                    <a:pt x="101520" y="32"/>
                  </a:cubicBezTo>
                  <a:lnTo>
                    <a:pt x="103156" y="32"/>
                  </a:lnTo>
                  <a:lnTo>
                    <a:pt x="139979" y="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2084050" y="4174450"/>
              <a:ext cx="3499875" cy="25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084050" y="3934575"/>
              <a:ext cx="3499875" cy="25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0"/>
                  </a:moveTo>
                  <a:lnTo>
                    <a:pt x="1399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2084050" y="3694300"/>
              <a:ext cx="3499875" cy="25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2084050" y="3330950"/>
              <a:ext cx="3499875" cy="123500"/>
            </a:xfrm>
            <a:custGeom>
              <a:avLst/>
              <a:gdLst/>
              <a:ahLst/>
              <a:cxnLst/>
              <a:rect l="l" t="t" r="r" b="b"/>
              <a:pathLst>
                <a:path w="139995" h="4940" fill="none" extrusionOk="0">
                  <a:moveTo>
                    <a:pt x="1" y="4940"/>
                  </a:moveTo>
                  <a:lnTo>
                    <a:pt x="46859" y="4940"/>
                  </a:lnTo>
                  <a:cubicBezTo>
                    <a:pt x="47315" y="4829"/>
                    <a:pt x="47661" y="4782"/>
                    <a:pt x="48055" y="4704"/>
                  </a:cubicBezTo>
                  <a:cubicBezTo>
                    <a:pt x="51311" y="3540"/>
                    <a:pt x="53859" y="0"/>
                    <a:pt x="57005" y="394"/>
                  </a:cubicBezTo>
                  <a:cubicBezTo>
                    <a:pt x="60151" y="582"/>
                    <a:pt x="62903" y="4515"/>
                    <a:pt x="66364" y="4940"/>
                  </a:cubicBezTo>
                  <a:lnTo>
                    <a:pt x="68173" y="4940"/>
                  </a:lnTo>
                  <a:lnTo>
                    <a:pt x="73191" y="4940"/>
                  </a:lnTo>
                  <a:lnTo>
                    <a:pt x="74858" y="4940"/>
                  </a:lnTo>
                  <a:cubicBezTo>
                    <a:pt x="78256" y="3933"/>
                    <a:pt x="81008" y="976"/>
                    <a:pt x="83965" y="976"/>
                  </a:cubicBezTo>
                  <a:cubicBezTo>
                    <a:pt x="87300" y="976"/>
                    <a:pt x="90446" y="4908"/>
                    <a:pt x="94426" y="4940"/>
                  </a:cubicBezTo>
                  <a:lnTo>
                    <a:pt x="95999" y="4940"/>
                  </a:lnTo>
                  <a:lnTo>
                    <a:pt x="139994" y="494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2084050" y="3214150"/>
              <a:ext cx="3500250" cy="116425"/>
            </a:xfrm>
            <a:custGeom>
              <a:avLst/>
              <a:gdLst/>
              <a:ahLst/>
              <a:cxnLst/>
              <a:rect l="l" t="t" r="r" b="b"/>
              <a:pathLst>
                <a:path w="140010" h="4657" fill="none" extrusionOk="0">
                  <a:moveTo>
                    <a:pt x="1" y="1"/>
                  </a:moveTo>
                  <a:lnTo>
                    <a:pt x="46859" y="1"/>
                  </a:lnTo>
                  <a:cubicBezTo>
                    <a:pt x="47300" y="142"/>
                    <a:pt x="47504" y="190"/>
                    <a:pt x="47866" y="284"/>
                  </a:cubicBezTo>
                  <a:cubicBezTo>
                    <a:pt x="50918" y="1306"/>
                    <a:pt x="53670" y="3870"/>
                    <a:pt x="56612" y="3870"/>
                  </a:cubicBezTo>
                  <a:cubicBezTo>
                    <a:pt x="59962" y="3870"/>
                    <a:pt x="62903" y="724"/>
                    <a:pt x="66364" y="1"/>
                  </a:cubicBezTo>
                  <a:lnTo>
                    <a:pt x="68173" y="1"/>
                  </a:lnTo>
                  <a:lnTo>
                    <a:pt x="73191" y="1"/>
                  </a:lnTo>
                  <a:lnTo>
                    <a:pt x="74858" y="1"/>
                  </a:lnTo>
                  <a:cubicBezTo>
                    <a:pt x="78067" y="1118"/>
                    <a:pt x="80819" y="4264"/>
                    <a:pt x="83761" y="4452"/>
                  </a:cubicBezTo>
                  <a:cubicBezTo>
                    <a:pt x="86718" y="4657"/>
                    <a:pt x="89471" y="913"/>
                    <a:pt x="92790" y="48"/>
                  </a:cubicBezTo>
                  <a:cubicBezTo>
                    <a:pt x="93356" y="16"/>
                    <a:pt x="93907" y="1"/>
                    <a:pt x="94441" y="1"/>
                  </a:cubicBezTo>
                  <a:lnTo>
                    <a:pt x="1400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2084050" y="2868900"/>
              <a:ext cx="3499875" cy="105400"/>
            </a:xfrm>
            <a:custGeom>
              <a:avLst/>
              <a:gdLst/>
              <a:ahLst/>
              <a:cxnLst/>
              <a:rect l="l" t="t" r="r" b="b"/>
              <a:pathLst>
                <a:path w="139995" h="4216" fill="none" extrusionOk="0">
                  <a:moveTo>
                    <a:pt x="1" y="4216"/>
                  </a:moveTo>
                  <a:lnTo>
                    <a:pt x="62762" y="4216"/>
                  </a:lnTo>
                  <a:cubicBezTo>
                    <a:pt x="63721" y="3917"/>
                    <a:pt x="64209" y="3870"/>
                    <a:pt x="64665" y="3838"/>
                  </a:cubicBezTo>
                  <a:cubicBezTo>
                    <a:pt x="67843" y="2564"/>
                    <a:pt x="70784" y="0"/>
                    <a:pt x="73741" y="0"/>
                  </a:cubicBezTo>
                  <a:cubicBezTo>
                    <a:pt x="76494" y="0"/>
                    <a:pt x="79640" y="2360"/>
                    <a:pt x="82833" y="3697"/>
                  </a:cubicBezTo>
                  <a:cubicBezTo>
                    <a:pt x="83226" y="3791"/>
                    <a:pt x="83494" y="3838"/>
                    <a:pt x="84390" y="4216"/>
                  </a:cubicBezTo>
                  <a:lnTo>
                    <a:pt x="139994" y="421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084050" y="2733225"/>
              <a:ext cx="3499475" cy="110525"/>
            </a:xfrm>
            <a:custGeom>
              <a:avLst/>
              <a:gdLst/>
              <a:ahLst/>
              <a:cxnLst/>
              <a:rect l="l" t="t" r="r" b="b"/>
              <a:pathLst>
                <a:path w="139979" h="4421" fill="none" extrusionOk="0">
                  <a:moveTo>
                    <a:pt x="1" y="16"/>
                  </a:moveTo>
                  <a:lnTo>
                    <a:pt x="62762" y="16"/>
                  </a:lnTo>
                  <a:cubicBezTo>
                    <a:pt x="63690" y="299"/>
                    <a:pt x="64162" y="331"/>
                    <a:pt x="64618" y="378"/>
                  </a:cubicBezTo>
                  <a:cubicBezTo>
                    <a:pt x="67811" y="1479"/>
                    <a:pt x="70768" y="4420"/>
                    <a:pt x="73914" y="4420"/>
                  </a:cubicBezTo>
                  <a:cubicBezTo>
                    <a:pt x="76856" y="4232"/>
                    <a:pt x="79608" y="1668"/>
                    <a:pt x="82817" y="535"/>
                  </a:cubicBezTo>
                  <a:cubicBezTo>
                    <a:pt x="83210" y="409"/>
                    <a:pt x="83525" y="362"/>
                    <a:pt x="84374" y="0"/>
                  </a:cubicBezTo>
                  <a:lnTo>
                    <a:pt x="1399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2084050" y="2493350"/>
              <a:ext cx="3499875" cy="25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0"/>
                  </a:moveTo>
                  <a:lnTo>
                    <a:pt x="1399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084050" y="2145725"/>
              <a:ext cx="3500650" cy="107775"/>
            </a:xfrm>
            <a:custGeom>
              <a:avLst/>
              <a:gdLst/>
              <a:ahLst/>
              <a:cxnLst/>
              <a:rect l="l" t="t" r="r" b="b"/>
              <a:pathLst>
                <a:path w="140026" h="4311" fill="none" extrusionOk="0">
                  <a:moveTo>
                    <a:pt x="1" y="4310"/>
                  </a:moveTo>
                  <a:lnTo>
                    <a:pt x="19238" y="4310"/>
                  </a:lnTo>
                  <a:lnTo>
                    <a:pt x="20544" y="4310"/>
                  </a:lnTo>
                  <a:cubicBezTo>
                    <a:pt x="24209" y="4137"/>
                    <a:pt x="27355" y="394"/>
                    <a:pt x="30500" y="205"/>
                  </a:cubicBezTo>
                  <a:cubicBezTo>
                    <a:pt x="33458" y="0"/>
                    <a:pt x="36210" y="3351"/>
                    <a:pt x="39561" y="3996"/>
                  </a:cubicBezTo>
                  <a:cubicBezTo>
                    <a:pt x="40190" y="4043"/>
                    <a:pt x="40819" y="4090"/>
                    <a:pt x="41794" y="4295"/>
                  </a:cubicBezTo>
                  <a:lnTo>
                    <a:pt x="140026" y="42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084050" y="2013200"/>
              <a:ext cx="3500650" cy="103050"/>
            </a:xfrm>
            <a:custGeom>
              <a:avLst/>
              <a:gdLst/>
              <a:ahLst/>
              <a:cxnLst/>
              <a:rect l="l" t="t" r="r" b="b"/>
              <a:pathLst>
                <a:path w="140026" h="4122" fill="none" extrusionOk="0">
                  <a:moveTo>
                    <a:pt x="1" y="1"/>
                  </a:moveTo>
                  <a:lnTo>
                    <a:pt x="19238" y="1"/>
                  </a:lnTo>
                  <a:lnTo>
                    <a:pt x="20544" y="1"/>
                  </a:lnTo>
                  <a:cubicBezTo>
                    <a:pt x="24209" y="189"/>
                    <a:pt x="27355" y="3933"/>
                    <a:pt x="30500" y="4122"/>
                  </a:cubicBezTo>
                  <a:cubicBezTo>
                    <a:pt x="33253" y="4122"/>
                    <a:pt x="36210" y="976"/>
                    <a:pt x="39545" y="315"/>
                  </a:cubicBezTo>
                  <a:cubicBezTo>
                    <a:pt x="40174" y="252"/>
                    <a:pt x="40803" y="221"/>
                    <a:pt x="41794" y="1"/>
                  </a:cubicBezTo>
                  <a:lnTo>
                    <a:pt x="14002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2084050" y="1664000"/>
              <a:ext cx="3499875" cy="109350"/>
            </a:xfrm>
            <a:custGeom>
              <a:avLst/>
              <a:gdLst/>
              <a:ahLst/>
              <a:cxnLst/>
              <a:rect l="l" t="t" r="r" b="b"/>
              <a:pathLst>
                <a:path w="139995" h="4374" fill="none" extrusionOk="0">
                  <a:moveTo>
                    <a:pt x="1" y="4373"/>
                  </a:moveTo>
                  <a:lnTo>
                    <a:pt x="1904" y="4373"/>
                  </a:lnTo>
                  <a:cubicBezTo>
                    <a:pt x="2219" y="4373"/>
                    <a:pt x="2565" y="4373"/>
                    <a:pt x="2989" y="4358"/>
                  </a:cubicBezTo>
                  <a:cubicBezTo>
                    <a:pt x="6293" y="3571"/>
                    <a:pt x="9045" y="614"/>
                    <a:pt x="11798" y="425"/>
                  </a:cubicBezTo>
                  <a:cubicBezTo>
                    <a:pt x="14362" y="425"/>
                    <a:pt x="16910" y="2974"/>
                    <a:pt x="19804" y="3980"/>
                  </a:cubicBezTo>
                  <a:cubicBezTo>
                    <a:pt x="20528" y="4137"/>
                    <a:pt x="21016" y="4169"/>
                    <a:pt x="21881" y="4373"/>
                  </a:cubicBezTo>
                  <a:lnTo>
                    <a:pt x="72640" y="4373"/>
                  </a:lnTo>
                  <a:cubicBezTo>
                    <a:pt x="73725" y="4075"/>
                    <a:pt x="74402" y="3996"/>
                    <a:pt x="75644" y="3540"/>
                  </a:cubicBezTo>
                  <a:cubicBezTo>
                    <a:pt x="78256" y="2360"/>
                    <a:pt x="80615" y="1"/>
                    <a:pt x="82786" y="205"/>
                  </a:cubicBezTo>
                  <a:cubicBezTo>
                    <a:pt x="85932" y="598"/>
                    <a:pt x="89078" y="3933"/>
                    <a:pt x="92727" y="4358"/>
                  </a:cubicBezTo>
                  <a:lnTo>
                    <a:pt x="94221" y="4358"/>
                  </a:lnTo>
                  <a:lnTo>
                    <a:pt x="139994" y="43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2084050" y="1532650"/>
              <a:ext cx="3500650" cy="112100"/>
            </a:xfrm>
            <a:custGeom>
              <a:avLst/>
              <a:gdLst/>
              <a:ahLst/>
              <a:cxnLst/>
              <a:rect l="l" t="t" r="r" b="b"/>
              <a:pathLst>
                <a:path w="140026" h="4484" fill="none" extrusionOk="0">
                  <a:moveTo>
                    <a:pt x="1" y="1"/>
                  </a:moveTo>
                  <a:lnTo>
                    <a:pt x="1904" y="1"/>
                  </a:lnTo>
                  <a:cubicBezTo>
                    <a:pt x="2219" y="1"/>
                    <a:pt x="2612" y="48"/>
                    <a:pt x="3068" y="80"/>
                  </a:cubicBezTo>
                  <a:cubicBezTo>
                    <a:pt x="6513" y="756"/>
                    <a:pt x="9077" y="4484"/>
                    <a:pt x="12018" y="4295"/>
                  </a:cubicBezTo>
                  <a:cubicBezTo>
                    <a:pt x="14771" y="3902"/>
                    <a:pt x="17524" y="1149"/>
                    <a:pt x="20559" y="32"/>
                  </a:cubicBezTo>
                  <a:lnTo>
                    <a:pt x="21896" y="32"/>
                  </a:lnTo>
                  <a:lnTo>
                    <a:pt x="72640" y="32"/>
                  </a:lnTo>
                  <a:cubicBezTo>
                    <a:pt x="73694" y="300"/>
                    <a:pt x="74355" y="378"/>
                    <a:pt x="75550" y="787"/>
                  </a:cubicBezTo>
                  <a:cubicBezTo>
                    <a:pt x="77878" y="1936"/>
                    <a:pt x="80442" y="4091"/>
                    <a:pt x="82597" y="4091"/>
                  </a:cubicBezTo>
                  <a:cubicBezTo>
                    <a:pt x="85947" y="4091"/>
                    <a:pt x="88889" y="158"/>
                    <a:pt x="92743" y="32"/>
                  </a:cubicBezTo>
                  <a:lnTo>
                    <a:pt x="94253" y="32"/>
                  </a:lnTo>
                  <a:lnTo>
                    <a:pt x="140026" y="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2084050" y="1177950"/>
              <a:ext cx="3499075" cy="115250"/>
            </a:xfrm>
            <a:custGeom>
              <a:avLst/>
              <a:gdLst/>
              <a:ahLst/>
              <a:cxnLst/>
              <a:rect l="l" t="t" r="r" b="b"/>
              <a:pathLst>
                <a:path w="139963" h="4610" fill="none" extrusionOk="0">
                  <a:moveTo>
                    <a:pt x="1" y="4610"/>
                  </a:moveTo>
                  <a:lnTo>
                    <a:pt x="63973" y="4610"/>
                  </a:lnTo>
                  <a:cubicBezTo>
                    <a:pt x="64948" y="4295"/>
                    <a:pt x="65577" y="4169"/>
                    <a:pt x="66616" y="3792"/>
                  </a:cubicBezTo>
                  <a:cubicBezTo>
                    <a:pt x="69195" y="2565"/>
                    <a:pt x="71555" y="394"/>
                    <a:pt x="74119" y="205"/>
                  </a:cubicBezTo>
                  <a:cubicBezTo>
                    <a:pt x="76871" y="1"/>
                    <a:pt x="79420" y="2753"/>
                    <a:pt x="82314" y="3776"/>
                  </a:cubicBezTo>
                  <a:cubicBezTo>
                    <a:pt x="83022" y="4059"/>
                    <a:pt x="83415" y="4153"/>
                    <a:pt x="84374" y="4594"/>
                  </a:cubicBezTo>
                  <a:lnTo>
                    <a:pt x="89880" y="4594"/>
                  </a:lnTo>
                  <a:lnTo>
                    <a:pt x="91689" y="4594"/>
                  </a:lnTo>
                  <a:cubicBezTo>
                    <a:pt x="94960" y="3540"/>
                    <a:pt x="97320" y="1"/>
                    <a:pt x="100466" y="190"/>
                  </a:cubicBezTo>
                  <a:cubicBezTo>
                    <a:pt x="103014" y="394"/>
                    <a:pt x="105373" y="2753"/>
                    <a:pt x="107953" y="4075"/>
                  </a:cubicBezTo>
                  <a:cubicBezTo>
                    <a:pt x="108881" y="4326"/>
                    <a:pt x="109715" y="4499"/>
                    <a:pt x="110375" y="4594"/>
                  </a:cubicBezTo>
                  <a:lnTo>
                    <a:pt x="139963" y="459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2084050" y="1052125"/>
              <a:ext cx="3499875" cy="110525"/>
            </a:xfrm>
            <a:custGeom>
              <a:avLst/>
              <a:gdLst/>
              <a:ahLst/>
              <a:cxnLst/>
              <a:rect l="l" t="t" r="r" b="b"/>
              <a:pathLst>
                <a:path w="139995" h="4421" fill="none" extrusionOk="0">
                  <a:moveTo>
                    <a:pt x="1" y="16"/>
                  </a:moveTo>
                  <a:lnTo>
                    <a:pt x="62762" y="16"/>
                  </a:lnTo>
                  <a:cubicBezTo>
                    <a:pt x="63643" y="252"/>
                    <a:pt x="64115" y="299"/>
                    <a:pt x="64571" y="315"/>
                  </a:cubicBezTo>
                  <a:cubicBezTo>
                    <a:pt x="68236" y="881"/>
                    <a:pt x="71177" y="4420"/>
                    <a:pt x="74528" y="4232"/>
                  </a:cubicBezTo>
                  <a:cubicBezTo>
                    <a:pt x="77469" y="4027"/>
                    <a:pt x="80426" y="1668"/>
                    <a:pt x="83588" y="456"/>
                  </a:cubicBezTo>
                  <a:cubicBezTo>
                    <a:pt x="84154" y="362"/>
                    <a:pt x="84752" y="252"/>
                    <a:pt x="85570" y="16"/>
                  </a:cubicBezTo>
                  <a:lnTo>
                    <a:pt x="89188" y="16"/>
                  </a:lnTo>
                  <a:cubicBezTo>
                    <a:pt x="90147" y="299"/>
                    <a:pt x="90603" y="331"/>
                    <a:pt x="91075" y="378"/>
                  </a:cubicBezTo>
                  <a:cubicBezTo>
                    <a:pt x="94394" y="1479"/>
                    <a:pt x="97351" y="4232"/>
                    <a:pt x="100497" y="4027"/>
                  </a:cubicBezTo>
                  <a:cubicBezTo>
                    <a:pt x="103454" y="4027"/>
                    <a:pt x="106207" y="881"/>
                    <a:pt x="109495" y="63"/>
                  </a:cubicBezTo>
                  <a:cubicBezTo>
                    <a:pt x="110045" y="48"/>
                    <a:pt x="110580" y="16"/>
                    <a:pt x="111099" y="0"/>
                  </a:cubicBezTo>
                  <a:lnTo>
                    <a:pt x="1399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2084050" y="700575"/>
              <a:ext cx="3499875" cy="111700"/>
            </a:xfrm>
            <a:custGeom>
              <a:avLst/>
              <a:gdLst/>
              <a:ahLst/>
              <a:cxnLst/>
              <a:rect l="l" t="t" r="r" b="b"/>
              <a:pathLst>
                <a:path w="139995" h="4468" fill="none" extrusionOk="0">
                  <a:moveTo>
                    <a:pt x="1" y="4467"/>
                  </a:moveTo>
                  <a:lnTo>
                    <a:pt x="79026" y="4467"/>
                  </a:lnTo>
                  <a:lnTo>
                    <a:pt x="80819" y="4467"/>
                  </a:lnTo>
                  <a:cubicBezTo>
                    <a:pt x="84941" y="4326"/>
                    <a:pt x="87898" y="0"/>
                    <a:pt x="91437" y="0"/>
                  </a:cubicBezTo>
                  <a:cubicBezTo>
                    <a:pt x="94772" y="0"/>
                    <a:pt x="97524" y="4137"/>
                    <a:pt x="101535" y="4467"/>
                  </a:cubicBezTo>
                  <a:lnTo>
                    <a:pt x="103171" y="4467"/>
                  </a:lnTo>
                  <a:lnTo>
                    <a:pt x="139994" y="446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2084050" y="572375"/>
              <a:ext cx="3499875" cy="103825"/>
            </a:xfrm>
            <a:custGeom>
              <a:avLst/>
              <a:gdLst/>
              <a:ahLst/>
              <a:cxnLst/>
              <a:rect l="l" t="t" r="r" b="b"/>
              <a:pathLst>
                <a:path w="139995" h="4153" fill="none" extrusionOk="0">
                  <a:moveTo>
                    <a:pt x="1" y="0"/>
                  </a:moveTo>
                  <a:lnTo>
                    <a:pt x="79026" y="0"/>
                  </a:lnTo>
                  <a:lnTo>
                    <a:pt x="80819" y="0"/>
                  </a:lnTo>
                  <a:cubicBezTo>
                    <a:pt x="84752" y="220"/>
                    <a:pt x="87898" y="4153"/>
                    <a:pt x="91626" y="3948"/>
                  </a:cubicBezTo>
                  <a:cubicBezTo>
                    <a:pt x="94976" y="3760"/>
                    <a:pt x="97729" y="409"/>
                    <a:pt x="101535" y="0"/>
                  </a:cubicBezTo>
                  <a:lnTo>
                    <a:pt x="103171" y="0"/>
                  </a:lnTo>
                  <a:lnTo>
                    <a:pt x="1399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365250" y="332100"/>
              <a:ext cx="25" cy="5043325"/>
            </a:xfrm>
            <a:custGeom>
              <a:avLst/>
              <a:gdLst/>
              <a:ahLst/>
              <a:cxnLst/>
              <a:rect l="l" t="t" r="r" b="b"/>
              <a:pathLst>
                <a:path w="1" h="201733" fill="none" extrusionOk="0">
                  <a:moveTo>
                    <a:pt x="1" y="0"/>
                  </a:moveTo>
                  <a:lnTo>
                    <a:pt x="1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146600" y="332100"/>
              <a:ext cx="25" cy="5043325"/>
            </a:xfrm>
            <a:custGeom>
              <a:avLst/>
              <a:gdLst/>
              <a:ahLst/>
              <a:cxnLst/>
              <a:rect l="l" t="t" r="r" b="b"/>
              <a:pathLst>
                <a:path w="1" h="201733" fill="none" extrusionOk="0">
                  <a:moveTo>
                    <a:pt x="1" y="0"/>
                  </a:moveTo>
                  <a:lnTo>
                    <a:pt x="1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4927575" y="332100"/>
              <a:ext cx="25" cy="5043325"/>
            </a:xfrm>
            <a:custGeom>
              <a:avLst/>
              <a:gdLst/>
              <a:ahLst/>
              <a:cxnLst/>
              <a:rect l="l" t="t" r="r" b="b"/>
              <a:pathLst>
                <a:path w="1" h="201733" fill="none" extrusionOk="0">
                  <a:moveTo>
                    <a:pt x="1" y="0"/>
                  </a:moveTo>
                  <a:lnTo>
                    <a:pt x="1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4600800" y="332100"/>
              <a:ext cx="108150" cy="5044125"/>
            </a:xfrm>
            <a:custGeom>
              <a:avLst/>
              <a:gdLst/>
              <a:ahLst/>
              <a:cxnLst/>
              <a:rect l="l" t="t" r="r" b="b"/>
              <a:pathLst>
                <a:path w="4326" h="201765" fill="none" extrusionOk="0">
                  <a:moveTo>
                    <a:pt x="4326" y="0"/>
                  </a:moveTo>
                  <a:lnTo>
                    <a:pt x="4326" y="21440"/>
                  </a:lnTo>
                  <a:lnTo>
                    <a:pt x="4326" y="23831"/>
                  </a:lnTo>
                  <a:cubicBezTo>
                    <a:pt x="3744" y="27543"/>
                    <a:pt x="0" y="30500"/>
                    <a:pt x="205" y="33646"/>
                  </a:cubicBezTo>
                  <a:cubicBezTo>
                    <a:pt x="393" y="36587"/>
                    <a:pt x="3351" y="39545"/>
                    <a:pt x="4294" y="42958"/>
                  </a:cubicBezTo>
                  <a:cubicBezTo>
                    <a:pt x="4310" y="43477"/>
                    <a:pt x="4310" y="43996"/>
                    <a:pt x="4326" y="44515"/>
                  </a:cubicBezTo>
                  <a:lnTo>
                    <a:pt x="4326" y="201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4379800" y="332100"/>
              <a:ext cx="201350" cy="5044125"/>
            </a:xfrm>
            <a:custGeom>
              <a:avLst/>
              <a:gdLst/>
              <a:ahLst/>
              <a:cxnLst/>
              <a:rect l="l" t="t" r="r" b="b"/>
              <a:pathLst>
                <a:path w="8054" h="201765" fill="none" extrusionOk="0">
                  <a:moveTo>
                    <a:pt x="4420" y="0"/>
                  </a:moveTo>
                  <a:lnTo>
                    <a:pt x="4420" y="2942"/>
                  </a:lnTo>
                  <a:lnTo>
                    <a:pt x="4420" y="5144"/>
                  </a:lnTo>
                  <a:cubicBezTo>
                    <a:pt x="3335" y="8274"/>
                    <a:pt x="393" y="11027"/>
                    <a:pt x="189" y="13968"/>
                  </a:cubicBezTo>
                  <a:cubicBezTo>
                    <a:pt x="0" y="17319"/>
                    <a:pt x="3933" y="20071"/>
                    <a:pt x="4420" y="23831"/>
                  </a:cubicBezTo>
                  <a:cubicBezTo>
                    <a:pt x="4420" y="24020"/>
                    <a:pt x="4467" y="24318"/>
                    <a:pt x="4546" y="24680"/>
                  </a:cubicBezTo>
                  <a:cubicBezTo>
                    <a:pt x="5506" y="27732"/>
                    <a:pt x="8054" y="30689"/>
                    <a:pt x="8054" y="33646"/>
                  </a:cubicBezTo>
                  <a:cubicBezTo>
                    <a:pt x="7865" y="36399"/>
                    <a:pt x="5899" y="39151"/>
                    <a:pt x="4703" y="42124"/>
                  </a:cubicBezTo>
                  <a:cubicBezTo>
                    <a:pt x="4625" y="42502"/>
                    <a:pt x="4499" y="43005"/>
                    <a:pt x="4420" y="43414"/>
                  </a:cubicBezTo>
                  <a:lnTo>
                    <a:pt x="4420" y="157533"/>
                  </a:lnTo>
                  <a:lnTo>
                    <a:pt x="4420" y="158885"/>
                  </a:lnTo>
                  <a:cubicBezTo>
                    <a:pt x="3539" y="162440"/>
                    <a:pt x="189" y="165586"/>
                    <a:pt x="393" y="168937"/>
                  </a:cubicBezTo>
                  <a:cubicBezTo>
                    <a:pt x="582" y="171878"/>
                    <a:pt x="3728" y="174835"/>
                    <a:pt x="4420" y="178359"/>
                  </a:cubicBezTo>
                  <a:lnTo>
                    <a:pt x="4420" y="180451"/>
                  </a:lnTo>
                  <a:lnTo>
                    <a:pt x="4420" y="201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4163500" y="332100"/>
              <a:ext cx="206475" cy="5042950"/>
            </a:xfrm>
            <a:custGeom>
              <a:avLst/>
              <a:gdLst/>
              <a:ahLst/>
              <a:cxnLst/>
              <a:rect l="l" t="t" r="r" b="b"/>
              <a:pathLst>
                <a:path w="8259" h="201718" fill="none" extrusionOk="0">
                  <a:moveTo>
                    <a:pt x="4327" y="0"/>
                  </a:moveTo>
                  <a:lnTo>
                    <a:pt x="4327" y="3964"/>
                  </a:lnTo>
                  <a:cubicBezTo>
                    <a:pt x="4421" y="4562"/>
                    <a:pt x="4468" y="5050"/>
                    <a:pt x="4563" y="5695"/>
                  </a:cubicBezTo>
                  <a:cubicBezTo>
                    <a:pt x="5506" y="8447"/>
                    <a:pt x="7661" y="11404"/>
                    <a:pt x="7866" y="13953"/>
                  </a:cubicBezTo>
                  <a:cubicBezTo>
                    <a:pt x="7866" y="17098"/>
                    <a:pt x="5113" y="20244"/>
                    <a:pt x="4327" y="23799"/>
                  </a:cubicBezTo>
                  <a:lnTo>
                    <a:pt x="4327" y="25026"/>
                  </a:lnTo>
                  <a:lnTo>
                    <a:pt x="4327" y="42030"/>
                  </a:lnTo>
                  <a:cubicBezTo>
                    <a:pt x="4185" y="42753"/>
                    <a:pt x="4154" y="43257"/>
                    <a:pt x="4106" y="43760"/>
                  </a:cubicBezTo>
                  <a:cubicBezTo>
                    <a:pt x="3336" y="47174"/>
                    <a:pt x="1" y="50115"/>
                    <a:pt x="190" y="53072"/>
                  </a:cubicBezTo>
                  <a:cubicBezTo>
                    <a:pt x="394" y="55825"/>
                    <a:pt x="3336" y="58577"/>
                    <a:pt x="4327" y="61755"/>
                  </a:cubicBezTo>
                  <a:lnTo>
                    <a:pt x="4327" y="63249"/>
                  </a:lnTo>
                  <a:lnTo>
                    <a:pt x="4327" y="109840"/>
                  </a:lnTo>
                  <a:cubicBezTo>
                    <a:pt x="4232" y="110344"/>
                    <a:pt x="4201" y="110674"/>
                    <a:pt x="4154" y="111067"/>
                  </a:cubicBezTo>
                  <a:cubicBezTo>
                    <a:pt x="3336" y="114213"/>
                    <a:pt x="1369" y="117170"/>
                    <a:pt x="1181" y="120112"/>
                  </a:cubicBezTo>
                  <a:cubicBezTo>
                    <a:pt x="976" y="123462"/>
                    <a:pt x="3147" y="126608"/>
                    <a:pt x="4043" y="130021"/>
                  </a:cubicBezTo>
                  <a:cubicBezTo>
                    <a:pt x="4106" y="130493"/>
                    <a:pt x="4154" y="130949"/>
                    <a:pt x="4327" y="131752"/>
                  </a:cubicBezTo>
                  <a:lnTo>
                    <a:pt x="4327" y="157139"/>
                  </a:lnTo>
                  <a:cubicBezTo>
                    <a:pt x="4515" y="157973"/>
                    <a:pt x="4563" y="158413"/>
                    <a:pt x="4578" y="158854"/>
                  </a:cubicBezTo>
                  <a:cubicBezTo>
                    <a:pt x="5302" y="162189"/>
                    <a:pt x="7866" y="165334"/>
                    <a:pt x="8054" y="168480"/>
                  </a:cubicBezTo>
                  <a:cubicBezTo>
                    <a:pt x="8259" y="171831"/>
                    <a:pt x="4909" y="174772"/>
                    <a:pt x="4327" y="178469"/>
                  </a:cubicBezTo>
                  <a:lnTo>
                    <a:pt x="4327" y="179790"/>
                  </a:lnTo>
                  <a:lnTo>
                    <a:pt x="4327" y="2017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3942125" y="332100"/>
              <a:ext cx="231250" cy="5043325"/>
            </a:xfrm>
            <a:custGeom>
              <a:avLst/>
              <a:gdLst/>
              <a:ahLst/>
              <a:cxnLst/>
              <a:rect l="l" t="t" r="r" b="b"/>
              <a:pathLst>
                <a:path w="9250" h="201733" fill="none" extrusionOk="0">
                  <a:moveTo>
                    <a:pt x="4436" y="0"/>
                  </a:moveTo>
                  <a:lnTo>
                    <a:pt x="4436" y="21440"/>
                  </a:lnTo>
                  <a:lnTo>
                    <a:pt x="4436" y="23831"/>
                  </a:lnTo>
                  <a:cubicBezTo>
                    <a:pt x="3539" y="27338"/>
                    <a:pt x="393" y="30296"/>
                    <a:pt x="598" y="33646"/>
                  </a:cubicBezTo>
                  <a:cubicBezTo>
                    <a:pt x="598" y="36792"/>
                    <a:pt x="3539" y="39545"/>
                    <a:pt x="4389" y="42942"/>
                  </a:cubicBezTo>
                  <a:cubicBezTo>
                    <a:pt x="4404" y="43477"/>
                    <a:pt x="4436" y="43980"/>
                    <a:pt x="4719" y="45097"/>
                  </a:cubicBezTo>
                  <a:cubicBezTo>
                    <a:pt x="5899" y="47803"/>
                    <a:pt x="8069" y="50555"/>
                    <a:pt x="7865" y="52915"/>
                  </a:cubicBezTo>
                  <a:cubicBezTo>
                    <a:pt x="7865" y="55856"/>
                    <a:pt x="5317" y="59002"/>
                    <a:pt x="4688" y="62431"/>
                  </a:cubicBezTo>
                  <a:cubicBezTo>
                    <a:pt x="4625" y="63029"/>
                    <a:pt x="4562" y="63674"/>
                    <a:pt x="4436" y="64555"/>
                  </a:cubicBezTo>
                  <a:lnTo>
                    <a:pt x="4436" y="91421"/>
                  </a:lnTo>
                  <a:cubicBezTo>
                    <a:pt x="4279" y="91940"/>
                    <a:pt x="4168" y="92380"/>
                    <a:pt x="3697" y="93450"/>
                  </a:cubicBezTo>
                  <a:cubicBezTo>
                    <a:pt x="2360" y="95778"/>
                    <a:pt x="205" y="98326"/>
                    <a:pt x="0" y="100686"/>
                  </a:cubicBezTo>
                  <a:cubicBezTo>
                    <a:pt x="0" y="104020"/>
                    <a:pt x="3146" y="106773"/>
                    <a:pt x="4137" y="110312"/>
                  </a:cubicBezTo>
                  <a:cubicBezTo>
                    <a:pt x="4168" y="110627"/>
                    <a:pt x="4310" y="111146"/>
                    <a:pt x="4436" y="111633"/>
                  </a:cubicBezTo>
                  <a:cubicBezTo>
                    <a:pt x="5317" y="115031"/>
                    <a:pt x="8856" y="117595"/>
                    <a:pt x="9045" y="120348"/>
                  </a:cubicBezTo>
                  <a:cubicBezTo>
                    <a:pt x="9249" y="123100"/>
                    <a:pt x="5899" y="125853"/>
                    <a:pt x="5018" y="128920"/>
                  </a:cubicBezTo>
                  <a:cubicBezTo>
                    <a:pt x="4908" y="129314"/>
                    <a:pt x="4845" y="129628"/>
                    <a:pt x="4436" y="130493"/>
                  </a:cubicBezTo>
                  <a:lnTo>
                    <a:pt x="4436" y="167788"/>
                  </a:lnTo>
                  <a:cubicBezTo>
                    <a:pt x="4357" y="168465"/>
                    <a:pt x="4168" y="169267"/>
                    <a:pt x="3964" y="170116"/>
                  </a:cubicBezTo>
                  <a:cubicBezTo>
                    <a:pt x="2753" y="172822"/>
                    <a:pt x="205" y="175386"/>
                    <a:pt x="205" y="177745"/>
                  </a:cubicBezTo>
                  <a:cubicBezTo>
                    <a:pt x="205" y="181080"/>
                    <a:pt x="3933" y="184037"/>
                    <a:pt x="4436" y="187828"/>
                  </a:cubicBezTo>
                  <a:lnTo>
                    <a:pt x="4436" y="189936"/>
                  </a:lnTo>
                  <a:lnTo>
                    <a:pt x="4436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3833975" y="332100"/>
              <a:ext cx="98325" cy="5044125"/>
            </a:xfrm>
            <a:custGeom>
              <a:avLst/>
              <a:gdLst/>
              <a:ahLst/>
              <a:cxnLst/>
              <a:rect l="l" t="t" r="r" b="b"/>
              <a:pathLst>
                <a:path w="3933" h="201765" fill="none" extrusionOk="0">
                  <a:moveTo>
                    <a:pt x="1" y="0"/>
                  </a:moveTo>
                  <a:lnTo>
                    <a:pt x="1" y="21440"/>
                  </a:lnTo>
                  <a:lnTo>
                    <a:pt x="1" y="23831"/>
                  </a:lnTo>
                  <a:cubicBezTo>
                    <a:pt x="787" y="27338"/>
                    <a:pt x="3933" y="30500"/>
                    <a:pt x="3744" y="33646"/>
                  </a:cubicBezTo>
                  <a:cubicBezTo>
                    <a:pt x="3744" y="36587"/>
                    <a:pt x="1180" y="39733"/>
                    <a:pt x="48" y="42942"/>
                  </a:cubicBezTo>
                  <a:cubicBezTo>
                    <a:pt x="32" y="43477"/>
                    <a:pt x="1" y="43980"/>
                    <a:pt x="1" y="44515"/>
                  </a:cubicBezTo>
                  <a:lnTo>
                    <a:pt x="1" y="89376"/>
                  </a:lnTo>
                  <a:cubicBezTo>
                    <a:pt x="189" y="90383"/>
                    <a:pt x="221" y="91012"/>
                    <a:pt x="284" y="91625"/>
                  </a:cubicBezTo>
                  <a:cubicBezTo>
                    <a:pt x="991" y="95007"/>
                    <a:pt x="3933" y="98153"/>
                    <a:pt x="3351" y="101488"/>
                  </a:cubicBezTo>
                  <a:cubicBezTo>
                    <a:pt x="2753" y="104838"/>
                    <a:pt x="598" y="108173"/>
                    <a:pt x="1" y="111696"/>
                  </a:cubicBezTo>
                  <a:lnTo>
                    <a:pt x="1" y="113285"/>
                  </a:lnTo>
                  <a:lnTo>
                    <a:pt x="1" y="168024"/>
                  </a:lnTo>
                  <a:cubicBezTo>
                    <a:pt x="111" y="168496"/>
                    <a:pt x="189" y="168889"/>
                    <a:pt x="315" y="169377"/>
                  </a:cubicBezTo>
                  <a:cubicBezTo>
                    <a:pt x="991" y="172476"/>
                    <a:pt x="3540" y="175228"/>
                    <a:pt x="3540" y="177981"/>
                  </a:cubicBezTo>
                  <a:cubicBezTo>
                    <a:pt x="3351" y="180922"/>
                    <a:pt x="991" y="183880"/>
                    <a:pt x="158" y="187041"/>
                  </a:cubicBezTo>
                  <a:cubicBezTo>
                    <a:pt x="126" y="187450"/>
                    <a:pt x="111" y="187844"/>
                    <a:pt x="1" y="188394"/>
                  </a:cubicBezTo>
                  <a:lnTo>
                    <a:pt x="1" y="201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3509550" y="332100"/>
              <a:ext cx="105800" cy="5043325"/>
            </a:xfrm>
            <a:custGeom>
              <a:avLst/>
              <a:gdLst/>
              <a:ahLst/>
              <a:cxnLst/>
              <a:rect l="l" t="t" r="r" b="b"/>
              <a:pathLst>
                <a:path w="4232" h="201733" fill="none" extrusionOk="0">
                  <a:moveTo>
                    <a:pt x="4232" y="0"/>
                  </a:moveTo>
                  <a:lnTo>
                    <a:pt x="4232" y="109258"/>
                  </a:lnTo>
                  <a:cubicBezTo>
                    <a:pt x="4216" y="109699"/>
                    <a:pt x="4200" y="110108"/>
                    <a:pt x="4169" y="110532"/>
                  </a:cubicBezTo>
                  <a:cubicBezTo>
                    <a:pt x="3147" y="113647"/>
                    <a:pt x="598" y="116400"/>
                    <a:pt x="205" y="119341"/>
                  </a:cubicBezTo>
                  <a:cubicBezTo>
                    <a:pt x="1" y="122880"/>
                    <a:pt x="3540" y="125633"/>
                    <a:pt x="4232" y="129329"/>
                  </a:cubicBezTo>
                  <a:lnTo>
                    <a:pt x="4232" y="131060"/>
                  </a:lnTo>
                  <a:lnTo>
                    <a:pt x="4232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3396700" y="332100"/>
              <a:ext cx="98325" cy="5043325"/>
            </a:xfrm>
            <a:custGeom>
              <a:avLst/>
              <a:gdLst/>
              <a:ahLst/>
              <a:cxnLst/>
              <a:rect l="l" t="t" r="r" b="b"/>
              <a:pathLst>
                <a:path w="3933" h="201733" fill="none" extrusionOk="0">
                  <a:moveTo>
                    <a:pt x="0" y="0"/>
                  </a:moveTo>
                  <a:lnTo>
                    <a:pt x="0" y="109258"/>
                  </a:lnTo>
                  <a:cubicBezTo>
                    <a:pt x="16" y="109699"/>
                    <a:pt x="32" y="110123"/>
                    <a:pt x="63" y="110532"/>
                  </a:cubicBezTo>
                  <a:cubicBezTo>
                    <a:pt x="1369" y="113647"/>
                    <a:pt x="3539" y="116588"/>
                    <a:pt x="3728" y="119546"/>
                  </a:cubicBezTo>
                  <a:cubicBezTo>
                    <a:pt x="3933" y="122691"/>
                    <a:pt x="787" y="125837"/>
                    <a:pt x="0" y="129329"/>
                  </a:cubicBezTo>
                  <a:lnTo>
                    <a:pt x="0" y="131060"/>
                  </a:lnTo>
                  <a:lnTo>
                    <a:pt x="0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3178050" y="332100"/>
              <a:ext cx="25" cy="5043325"/>
            </a:xfrm>
            <a:custGeom>
              <a:avLst/>
              <a:gdLst/>
              <a:ahLst/>
              <a:cxnLst/>
              <a:rect l="l" t="t" r="r" b="b"/>
              <a:pathLst>
                <a:path w="1" h="201733" fill="none" extrusionOk="0">
                  <a:moveTo>
                    <a:pt x="1" y="0"/>
                  </a:moveTo>
                  <a:lnTo>
                    <a:pt x="1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2855975" y="332100"/>
              <a:ext cx="103075" cy="5043325"/>
            </a:xfrm>
            <a:custGeom>
              <a:avLst/>
              <a:gdLst/>
              <a:ahLst/>
              <a:cxnLst/>
              <a:rect l="l" t="t" r="r" b="b"/>
              <a:pathLst>
                <a:path w="4123" h="201733" fill="none" extrusionOk="0">
                  <a:moveTo>
                    <a:pt x="4122" y="0"/>
                  </a:moveTo>
                  <a:lnTo>
                    <a:pt x="4122" y="60481"/>
                  </a:lnTo>
                  <a:cubicBezTo>
                    <a:pt x="4106" y="61047"/>
                    <a:pt x="4106" y="61613"/>
                    <a:pt x="4091" y="62195"/>
                  </a:cubicBezTo>
                  <a:cubicBezTo>
                    <a:pt x="3729" y="65672"/>
                    <a:pt x="583" y="68613"/>
                    <a:pt x="394" y="71759"/>
                  </a:cubicBezTo>
                  <a:cubicBezTo>
                    <a:pt x="1" y="74905"/>
                    <a:pt x="2942" y="77658"/>
                    <a:pt x="3729" y="80992"/>
                  </a:cubicBezTo>
                  <a:cubicBezTo>
                    <a:pt x="3776" y="81433"/>
                    <a:pt x="3808" y="81905"/>
                    <a:pt x="4122" y="82927"/>
                  </a:cubicBezTo>
                  <a:lnTo>
                    <a:pt x="4122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2740375" y="332100"/>
              <a:ext cx="95975" cy="5043325"/>
            </a:xfrm>
            <a:custGeom>
              <a:avLst/>
              <a:gdLst/>
              <a:ahLst/>
              <a:cxnLst/>
              <a:rect l="l" t="t" r="r" b="b"/>
              <a:pathLst>
                <a:path w="3839" h="201733" fill="none" extrusionOk="0">
                  <a:moveTo>
                    <a:pt x="0" y="0"/>
                  </a:moveTo>
                  <a:lnTo>
                    <a:pt x="0" y="60481"/>
                  </a:lnTo>
                  <a:cubicBezTo>
                    <a:pt x="16" y="61047"/>
                    <a:pt x="16" y="61613"/>
                    <a:pt x="48" y="62195"/>
                  </a:cubicBezTo>
                  <a:cubicBezTo>
                    <a:pt x="299" y="65860"/>
                    <a:pt x="3839" y="68817"/>
                    <a:pt x="3634" y="72152"/>
                  </a:cubicBezTo>
                  <a:cubicBezTo>
                    <a:pt x="3634" y="74716"/>
                    <a:pt x="1668" y="77658"/>
                    <a:pt x="598" y="80520"/>
                  </a:cubicBezTo>
                  <a:cubicBezTo>
                    <a:pt x="520" y="81039"/>
                    <a:pt x="362" y="81779"/>
                    <a:pt x="0" y="82927"/>
                  </a:cubicBezTo>
                  <a:lnTo>
                    <a:pt x="0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2388825" y="332100"/>
              <a:ext cx="132925" cy="5042950"/>
            </a:xfrm>
            <a:custGeom>
              <a:avLst/>
              <a:gdLst/>
              <a:ahLst/>
              <a:cxnLst/>
              <a:rect l="l" t="t" r="r" b="b"/>
              <a:pathLst>
                <a:path w="5317" h="201718" fill="none" extrusionOk="0">
                  <a:moveTo>
                    <a:pt x="5317" y="0"/>
                  </a:moveTo>
                  <a:lnTo>
                    <a:pt x="5317" y="42958"/>
                  </a:lnTo>
                  <a:cubicBezTo>
                    <a:pt x="5081" y="43823"/>
                    <a:pt x="4845" y="44688"/>
                    <a:pt x="4782" y="45239"/>
                  </a:cubicBezTo>
                  <a:cubicBezTo>
                    <a:pt x="3933" y="48353"/>
                    <a:pt x="0" y="50713"/>
                    <a:pt x="393" y="53072"/>
                  </a:cubicBezTo>
                  <a:cubicBezTo>
                    <a:pt x="991" y="56014"/>
                    <a:pt x="4719" y="58577"/>
                    <a:pt x="5270" y="62085"/>
                  </a:cubicBezTo>
                  <a:cubicBezTo>
                    <a:pt x="5301" y="62651"/>
                    <a:pt x="5317" y="63233"/>
                    <a:pt x="5317" y="63800"/>
                  </a:cubicBezTo>
                  <a:lnTo>
                    <a:pt x="5317" y="2017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2303100" y="332100"/>
              <a:ext cx="66075" cy="5043325"/>
            </a:xfrm>
            <a:custGeom>
              <a:avLst/>
              <a:gdLst/>
              <a:ahLst/>
              <a:cxnLst/>
              <a:rect l="l" t="t" r="r" b="b"/>
              <a:pathLst>
                <a:path w="2643" h="201733" fill="none" extrusionOk="0">
                  <a:moveTo>
                    <a:pt x="0" y="0"/>
                  </a:moveTo>
                  <a:lnTo>
                    <a:pt x="0" y="41464"/>
                  </a:lnTo>
                  <a:cubicBezTo>
                    <a:pt x="0" y="41983"/>
                    <a:pt x="16" y="42486"/>
                    <a:pt x="32" y="43021"/>
                  </a:cubicBezTo>
                  <a:cubicBezTo>
                    <a:pt x="283" y="46592"/>
                    <a:pt x="2643" y="49737"/>
                    <a:pt x="2643" y="52883"/>
                  </a:cubicBezTo>
                  <a:cubicBezTo>
                    <a:pt x="2643" y="56029"/>
                    <a:pt x="881" y="59175"/>
                    <a:pt x="157" y="62541"/>
                  </a:cubicBezTo>
                  <a:cubicBezTo>
                    <a:pt x="110" y="62935"/>
                    <a:pt x="95" y="63296"/>
                    <a:pt x="0" y="63815"/>
                  </a:cubicBezTo>
                  <a:lnTo>
                    <a:pt x="0" y="20173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3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3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33"/>
          <p:cNvGrpSpPr/>
          <p:nvPr/>
        </p:nvGrpSpPr>
        <p:grpSpPr>
          <a:xfrm>
            <a:off x="468601" y="3723575"/>
            <a:ext cx="8200719" cy="970975"/>
            <a:chOff x="245550" y="3886625"/>
            <a:chExt cx="7129200" cy="970975"/>
          </a:xfrm>
        </p:grpSpPr>
        <p:sp>
          <p:nvSpPr>
            <p:cNvPr id="258" name="Google Shape;258;p33"/>
            <p:cNvSpPr/>
            <p:nvPr/>
          </p:nvSpPr>
          <p:spPr>
            <a:xfrm>
              <a:off x="245550" y="3886625"/>
              <a:ext cx="7128900" cy="970975"/>
            </a:xfrm>
            <a:custGeom>
              <a:avLst/>
              <a:gdLst/>
              <a:ahLst/>
              <a:cxnLst/>
              <a:rect l="l" t="t" r="r" b="b"/>
              <a:pathLst>
                <a:path w="285156" h="38839" fill="none" extrusionOk="0">
                  <a:moveTo>
                    <a:pt x="1" y="0"/>
                  </a:moveTo>
                  <a:lnTo>
                    <a:pt x="285155" y="0"/>
                  </a:lnTo>
                  <a:lnTo>
                    <a:pt x="285155" y="38838"/>
                  </a:lnTo>
                  <a:lnTo>
                    <a:pt x="1" y="3883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245550" y="4563775"/>
              <a:ext cx="7128600" cy="99750"/>
            </a:xfrm>
            <a:custGeom>
              <a:avLst/>
              <a:gdLst/>
              <a:ahLst/>
              <a:cxnLst/>
              <a:rect l="l" t="t" r="r" b="b"/>
              <a:pathLst>
                <a:path w="285144" h="3990" fill="none" extrusionOk="0">
                  <a:moveTo>
                    <a:pt x="1" y="3990"/>
                  </a:moveTo>
                  <a:lnTo>
                    <a:pt x="3370" y="3990"/>
                  </a:lnTo>
                  <a:cubicBezTo>
                    <a:pt x="3584" y="3990"/>
                    <a:pt x="3811" y="3990"/>
                    <a:pt x="4108" y="3942"/>
                  </a:cubicBezTo>
                  <a:cubicBezTo>
                    <a:pt x="6704" y="3120"/>
                    <a:pt x="8490" y="144"/>
                    <a:pt x="10573" y="299"/>
                  </a:cubicBezTo>
                  <a:cubicBezTo>
                    <a:pt x="12502" y="596"/>
                    <a:pt x="14443" y="3120"/>
                    <a:pt x="16765" y="3966"/>
                  </a:cubicBezTo>
                  <a:cubicBezTo>
                    <a:pt x="17241" y="3990"/>
                    <a:pt x="17693" y="3990"/>
                    <a:pt x="18170" y="3990"/>
                  </a:cubicBezTo>
                  <a:lnTo>
                    <a:pt x="105228" y="3990"/>
                  </a:lnTo>
                  <a:cubicBezTo>
                    <a:pt x="105788" y="3894"/>
                    <a:pt x="106264" y="3847"/>
                    <a:pt x="106740" y="3787"/>
                  </a:cubicBezTo>
                  <a:cubicBezTo>
                    <a:pt x="109538" y="3120"/>
                    <a:pt x="111622" y="441"/>
                    <a:pt x="114158" y="596"/>
                  </a:cubicBezTo>
                  <a:cubicBezTo>
                    <a:pt x="116384" y="596"/>
                    <a:pt x="118468" y="3275"/>
                    <a:pt x="120980" y="3954"/>
                  </a:cubicBezTo>
                  <a:cubicBezTo>
                    <a:pt x="121397" y="3966"/>
                    <a:pt x="121814" y="3990"/>
                    <a:pt x="122230" y="3990"/>
                  </a:cubicBezTo>
                  <a:lnTo>
                    <a:pt x="182845" y="3990"/>
                  </a:lnTo>
                  <a:lnTo>
                    <a:pt x="184107" y="3990"/>
                  </a:lnTo>
                  <a:cubicBezTo>
                    <a:pt x="186917" y="3573"/>
                    <a:pt x="189000" y="144"/>
                    <a:pt x="191227" y="144"/>
                  </a:cubicBezTo>
                  <a:cubicBezTo>
                    <a:pt x="193168" y="1"/>
                    <a:pt x="195251" y="2680"/>
                    <a:pt x="197502" y="3870"/>
                  </a:cubicBezTo>
                  <a:cubicBezTo>
                    <a:pt x="197978" y="3930"/>
                    <a:pt x="198454" y="3990"/>
                    <a:pt x="198847" y="3990"/>
                  </a:cubicBezTo>
                  <a:lnTo>
                    <a:pt x="252925" y="3990"/>
                  </a:lnTo>
                  <a:lnTo>
                    <a:pt x="254032" y="3942"/>
                  </a:lnTo>
                  <a:cubicBezTo>
                    <a:pt x="256414" y="3120"/>
                    <a:pt x="258497" y="739"/>
                    <a:pt x="260736" y="894"/>
                  </a:cubicBezTo>
                  <a:cubicBezTo>
                    <a:pt x="262819" y="894"/>
                    <a:pt x="264903" y="3120"/>
                    <a:pt x="267356" y="3990"/>
                  </a:cubicBezTo>
                  <a:lnTo>
                    <a:pt x="268999" y="3990"/>
                  </a:lnTo>
                  <a:lnTo>
                    <a:pt x="285143" y="399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45550" y="4381325"/>
              <a:ext cx="7128900" cy="178625"/>
            </a:xfrm>
            <a:custGeom>
              <a:avLst/>
              <a:gdLst/>
              <a:ahLst/>
              <a:cxnLst/>
              <a:rect l="l" t="t" r="r" b="b"/>
              <a:pathLst>
                <a:path w="285156" h="7145" fill="none" extrusionOk="0">
                  <a:moveTo>
                    <a:pt x="1" y="3513"/>
                  </a:moveTo>
                  <a:lnTo>
                    <a:pt x="3370" y="3513"/>
                  </a:lnTo>
                  <a:cubicBezTo>
                    <a:pt x="3584" y="3513"/>
                    <a:pt x="3882" y="3560"/>
                    <a:pt x="4382" y="3703"/>
                  </a:cubicBezTo>
                  <a:cubicBezTo>
                    <a:pt x="6549" y="4465"/>
                    <a:pt x="8490" y="6847"/>
                    <a:pt x="10573" y="6549"/>
                  </a:cubicBezTo>
                  <a:cubicBezTo>
                    <a:pt x="12431" y="6299"/>
                    <a:pt x="14086" y="4811"/>
                    <a:pt x="16074" y="3989"/>
                  </a:cubicBezTo>
                  <a:cubicBezTo>
                    <a:pt x="16479" y="3822"/>
                    <a:pt x="16884" y="3691"/>
                    <a:pt x="17312" y="3584"/>
                  </a:cubicBezTo>
                  <a:cubicBezTo>
                    <a:pt x="19801" y="2834"/>
                    <a:pt x="21730" y="155"/>
                    <a:pt x="23813" y="155"/>
                  </a:cubicBezTo>
                  <a:cubicBezTo>
                    <a:pt x="25897" y="298"/>
                    <a:pt x="27980" y="2382"/>
                    <a:pt x="30290" y="3382"/>
                  </a:cubicBezTo>
                  <a:cubicBezTo>
                    <a:pt x="30600" y="3406"/>
                    <a:pt x="30897" y="3429"/>
                    <a:pt x="31314" y="3513"/>
                  </a:cubicBezTo>
                  <a:lnTo>
                    <a:pt x="84785" y="3513"/>
                  </a:lnTo>
                  <a:cubicBezTo>
                    <a:pt x="85428" y="3370"/>
                    <a:pt x="85857" y="3334"/>
                    <a:pt x="86273" y="3310"/>
                  </a:cubicBezTo>
                  <a:cubicBezTo>
                    <a:pt x="88702" y="2536"/>
                    <a:pt x="90786" y="155"/>
                    <a:pt x="92869" y="155"/>
                  </a:cubicBezTo>
                  <a:cubicBezTo>
                    <a:pt x="95251" y="0"/>
                    <a:pt x="97191" y="2679"/>
                    <a:pt x="99704" y="3406"/>
                  </a:cubicBezTo>
                  <a:cubicBezTo>
                    <a:pt x="100180" y="3465"/>
                    <a:pt x="100656" y="3513"/>
                    <a:pt x="101061" y="3513"/>
                  </a:cubicBezTo>
                  <a:lnTo>
                    <a:pt x="106002" y="3513"/>
                  </a:lnTo>
                  <a:cubicBezTo>
                    <a:pt x="106419" y="3513"/>
                    <a:pt x="106919" y="3572"/>
                    <a:pt x="107443" y="3644"/>
                  </a:cubicBezTo>
                  <a:cubicBezTo>
                    <a:pt x="109836" y="4465"/>
                    <a:pt x="111777" y="6847"/>
                    <a:pt x="114003" y="6847"/>
                  </a:cubicBezTo>
                  <a:cubicBezTo>
                    <a:pt x="116384" y="7001"/>
                    <a:pt x="118325" y="4168"/>
                    <a:pt x="121040" y="3513"/>
                  </a:cubicBezTo>
                  <a:lnTo>
                    <a:pt x="122314" y="3513"/>
                  </a:lnTo>
                  <a:lnTo>
                    <a:pt x="140471" y="3513"/>
                  </a:lnTo>
                  <a:cubicBezTo>
                    <a:pt x="141161" y="3382"/>
                    <a:pt x="141697" y="3322"/>
                    <a:pt x="142221" y="3263"/>
                  </a:cubicBezTo>
                  <a:cubicBezTo>
                    <a:pt x="144816" y="2679"/>
                    <a:pt x="147043" y="453"/>
                    <a:pt x="149126" y="155"/>
                  </a:cubicBezTo>
                  <a:cubicBezTo>
                    <a:pt x="151365" y="0"/>
                    <a:pt x="153294" y="2977"/>
                    <a:pt x="156032" y="3465"/>
                  </a:cubicBezTo>
                  <a:cubicBezTo>
                    <a:pt x="156485" y="3489"/>
                    <a:pt x="156925" y="3501"/>
                    <a:pt x="157354" y="3513"/>
                  </a:cubicBezTo>
                  <a:lnTo>
                    <a:pt x="182500" y="3513"/>
                  </a:lnTo>
                  <a:cubicBezTo>
                    <a:pt x="183226" y="3703"/>
                    <a:pt x="183583" y="3739"/>
                    <a:pt x="183928" y="3751"/>
                  </a:cubicBezTo>
                  <a:cubicBezTo>
                    <a:pt x="186488" y="4322"/>
                    <a:pt x="188572" y="6108"/>
                    <a:pt x="190953" y="6406"/>
                  </a:cubicBezTo>
                  <a:cubicBezTo>
                    <a:pt x="193632" y="6704"/>
                    <a:pt x="195858" y="3870"/>
                    <a:pt x="198633" y="3548"/>
                  </a:cubicBezTo>
                  <a:cubicBezTo>
                    <a:pt x="199085" y="3525"/>
                    <a:pt x="199538" y="3513"/>
                    <a:pt x="199978" y="3513"/>
                  </a:cubicBezTo>
                  <a:lnTo>
                    <a:pt x="238447" y="3513"/>
                  </a:lnTo>
                  <a:cubicBezTo>
                    <a:pt x="238864" y="3513"/>
                    <a:pt x="239364" y="3465"/>
                    <a:pt x="239840" y="3406"/>
                  </a:cubicBezTo>
                  <a:cubicBezTo>
                    <a:pt x="242448" y="2679"/>
                    <a:pt x="244531" y="0"/>
                    <a:pt x="246758" y="155"/>
                  </a:cubicBezTo>
                  <a:cubicBezTo>
                    <a:pt x="248698" y="155"/>
                    <a:pt x="250627" y="2239"/>
                    <a:pt x="252639" y="3072"/>
                  </a:cubicBezTo>
                  <a:cubicBezTo>
                    <a:pt x="252925" y="3144"/>
                    <a:pt x="253223" y="3203"/>
                    <a:pt x="253520" y="3287"/>
                  </a:cubicBezTo>
                  <a:cubicBezTo>
                    <a:pt x="253818" y="3370"/>
                    <a:pt x="254128" y="3441"/>
                    <a:pt x="254449" y="3525"/>
                  </a:cubicBezTo>
                  <a:cubicBezTo>
                    <a:pt x="256735" y="4465"/>
                    <a:pt x="258664" y="7001"/>
                    <a:pt x="260605" y="7144"/>
                  </a:cubicBezTo>
                  <a:cubicBezTo>
                    <a:pt x="262688" y="7144"/>
                    <a:pt x="264772" y="4620"/>
                    <a:pt x="267284" y="3858"/>
                  </a:cubicBezTo>
                  <a:cubicBezTo>
                    <a:pt x="267606" y="3787"/>
                    <a:pt x="267903" y="3727"/>
                    <a:pt x="268439" y="3513"/>
                  </a:cubicBezTo>
                  <a:lnTo>
                    <a:pt x="285155" y="35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45550" y="4172975"/>
              <a:ext cx="7128900" cy="193500"/>
            </a:xfrm>
            <a:custGeom>
              <a:avLst/>
              <a:gdLst/>
              <a:ahLst/>
              <a:cxnLst/>
              <a:rect l="l" t="t" r="r" b="b"/>
              <a:pathLst>
                <a:path w="285156" h="7740" fill="none" extrusionOk="0">
                  <a:moveTo>
                    <a:pt x="1" y="4084"/>
                  </a:moveTo>
                  <a:lnTo>
                    <a:pt x="15419" y="4084"/>
                  </a:lnTo>
                  <a:cubicBezTo>
                    <a:pt x="15872" y="4084"/>
                    <a:pt x="16384" y="4120"/>
                    <a:pt x="16908" y="4167"/>
                  </a:cubicBezTo>
                  <a:cubicBezTo>
                    <a:pt x="19503" y="4763"/>
                    <a:pt x="21587" y="7299"/>
                    <a:pt x="23670" y="7441"/>
                  </a:cubicBezTo>
                  <a:cubicBezTo>
                    <a:pt x="26194" y="7596"/>
                    <a:pt x="28278" y="4322"/>
                    <a:pt x="31076" y="4084"/>
                  </a:cubicBezTo>
                  <a:lnTo>
                    <a:pt x="32898" y="4084"/>
                  </a:lnTo>
                  <a:lnTo>
                    <a:pt x="51662" y="4084"/>
                  </a:lnTo>
                  <a:cubicBezTo>
                    <a:pt x="52031" y="4036"/>
                    <a:pt x="52567" y="3881"/>
                    <a:pt x="52960" y="3822"/>
                  </a:cubicBezTo>
                  <a:cubicBezTo>
                    <a:pt x="55067" y="2679"/>
                    <a:pt x="56853" y="0"/>
                    <a:pt x="58794" y="155"/>
                  </a:cubicBezTo>
                  <a:cubicBezTo>
                    <a:pt x="60580" y="298"/>
                    <a:pt x="62366" y="2679"/>
                    <a:pt x="64402" y="3810"/>
                  </a:cubicBezTo>
                  <a:cubicBezTo>
                    <a:pt x="64783" y="3858"/>
                    <a:pt x="65378" y="4036"/>
                    <a:pt x="65783" y="4084"/>
                  </a:cubicBezTo>
                  <a:lnTo>
                    <a:pt x="84368" y="4084"/>
                  </a:lnTo>
                  <a:cubicBezTo>
                    <a:pt x="84904" y="4167"/>
                    <a:pt x="85368" y="4227"/>
                    <a:pt x="85821" y="4274"/>
                  </a:cubicBezTo>
                  <a:cubicBezTo>
                    <a:pt x="88559" y="4917"/>
                    <a:pt x="90786" y="7739"/>
                    <a:pt x="93024" y="7596"/>
                  </a:cubicBezTo>
                  <a:cubicBezTo>
                    <a:pt x="94953" y="7441"/>
                    <a:pt x="97037" y="5215"/>
                    <a:pt x="99346" y="4143"/>
                  </a:cubicBezTo>
                  <a:cubicBezTo>
                    <a:pt x="99751" y="4108"/>
                    <a:pt x="100168" y="4108"/>
                    <a:pt x="100561" y="4084"/>
                  </a:cubicBezTo>
                  <a:cubicBezTo>
                    <a:pt x="103287" y="3429"/>
                    <a:pt x="105228" y="595"/>
                    <a:pt x="107609" y="750"/>
                  </a:cubicBezTo>
                  <a:cubicBezTo>
                    <a:pt x="109991" y="750"/>
                    <a:pt x="112217" y="4024"/>
                    <a:pt x="115241" y="4084"/>
                  </a:cubicBezTo>
                  <a:lnTo>
                    <a:pt x="116468" y="4084"/>
                  </a:lnTo>
                  <a:lnTo>
                    <a:pt x="141137" y="4084"/>
                  </a:lnTo>
                  <a:lnTo>
                    <a:pt x="142447" y="4084"/>
                  </a:lnTo>
                  <a:cubicBezTo>
                    <a:pt x="144959" y="4763"/>
                    <a:pt x="146900" y="7144"/>
                    <a:pt x="149126" y="7441"/>
                  </a:cubicBezTo>
                  <a:cubicBezTo>
                    <a:pt x="150912" y="7596"/>
                    <a:pt x="152698" y="5358"/>
                    <a:pt x="154853" y="4513"/>
                  </a:cubicBezTo>
                  <a:cubicBezTo>
                    <a:pt x="155627" y="4274"/>
                    <a:pt x="156199" y="4167"/>
                    <a:pt x="156782" y="4084"/>
                  </a:cubicBezTo>
                  <a:lnTo>
                    <a:pt x="197121" y="4084"/>
                  </a:lnTo>
                  <a:cubicBezTo>
                    <a:pt x="197775" y="3870"/>
                    <a:pt x="198109" y="3846"/>
                    <a:pt x="198430" y="3822"/>
                  </a:cubicBezTo>
                  <a:cubicBezTo>
                    <a:pt x="200919" y="3131"/>
                    <a:pt x="203002" y="595"/>
                    <a:pt x="205383" y="750"/>
                  </a:cubicBezTo>
                  <a:cubicBezTo>
                    <a:pt x="207622" y="893"/>
                    <a:pt x="209705" y="3274"/>
                    <a:pt x="212230" y="4048"/>
                  </a:cubicBezTo>
                  <a:cubicBezTo>
                    <a:pt x="212646" y="4060"/>
                    <a:pt x="213063" y="4084"/>
                    <a:pt x="213480" y="4084"/>
                  </a:cubicBezTo>
                  <a:lnTo>
                    <a:pt x="238519" y="4084"/>
                  </a:lnTo>
                  <a:cubicBezTo>
                    <a:pt x="239090" y="4262"/>
                    <a:pt x="239447" y="4298"/>
                    <a:pt x="239828" y="4358"/>
                  </a:cubicBezTo>
                  <a:cubicBezTo>
                    <a:pt x="242293" y="5060"/>
                    <a:pt x="244376" y="7596"/>
                    <a:pt x="246758" y="7441"/>
                  </a:cubicBezTo>
                  <a:cubicBezTo>
                    <a:pt x="249139" y="7441"/>
                    <a:pt x="251223" y="4763"/>
                    <a:pt x="253913" y="4262"/>
                  </a:cubicBezTo>
                  <a:cubicBezTo>
                    <a:pt x="254366" y="4215"/>
                    <a:pt x="254818" y="4167"/>
                    <a:pt x="255366" y="4084"/>
                  </a:cubicBezTo>
                  <a:lnTo>
                    <a:pt x="285155" y="408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45550" y="4080700"/>
              <a:ext cx="7129200" cy="88725"/>
            </a:xfrm>
            <a:custGeom>
              <a:avLst/>
              <a:gdLst/>
              <a:ahLst/>
              <a:cxnLst/>
              <a:rect l="l" t="t" r="r" b="b"/>
              <a:pathLst>
                <a:path w="285168" h="3549" fill="none" extrusionOk="0">
                  <a:moveTo>
                    <a:pt x="1" y="0"/>
                  </a:moveTo>
                  <a:lnTo>
                    <a:pt x="49805" y="0"/>
                  </a:lnTo>
                  <a:lnTo>
                    <a:pt x="50876" y="0"/>
                  </a:lnTo>
                  <a:cubicBezTo>
                    <a:pt x="53734" y="417"/>
                    <a:pt x="56115" y="2798"/>
                    <a:pt x="58639" y="2953"/>
                  </a:cubicBezTo>
                  <a:cubicBezTo>
                    <a:pt x="60877" y="3096"/>
                    <a:pt x="63259" y="1012"/>
                    <a:pt x="65580" y="286"/>
                  </a:cubicBezTo>
                  <a:cubicBezTo>
                    <a:pt x="65890" y="226"/>
                    <a:pt x="66152" y="179"/>
                    <a:pt x="66723" y="0"/>
                  </a:cubicBezTo>
                  <a:lnTo>
                    <a:pt x="99132" y="0"/>
                  </a:lnTo>
                  <a:cubicBezTo>
                    <a:pt x="99704" y="119"/>
                    <a:pt x="100180" y="167"/>
                    <a:pt x="100656" y="226"/>
                  </a:cubicBezTo>
                  <a:cubicBezTo>
                    <a:pt x="103145" y="1012"/>
                    <a:pt x="105371" y="3548"/>
                    <a:pt x="107455" y="3548"/>
                  </a:cubicBezTo>
                  <a:cubicBezTo>
                    <a:pt x="109693" y="3393"/>
                    <a:pt x="111919" y="715"/>
                    <a:pt x="114539" y="36"/>
                  </a:cubicBezTo>
                  <a:cubicBezTo>
                    <a:pt x="114956" y="12"/>
                    <a:pt x="115360" y="0"/>
                    <a:pt x="115765" y="0"/>
                  </a:cubicBezTo>
                  <a:lnTo>
                    <a:pt x="197573" y="0"/>
                  </a:lnTo>
                  <a:cubicBezTo>
                    <a:pt x="197990" y="12"/>
                    <a:pt x="198395" y="36"/>
                    <a:pt x="198811" y="48"/>
                  </a:cubicBezTo>
                  <a:cubicBezTo>
                    <a:pt x="201216" y="869"/>
                    <a:pt x="203002" y="3393"/>
                    <a:pt x="205241" y="3393"/>
                  </a:cubicBezTo>
                  <a:cubicBezTo>
                    <a:pt x="207622" y="3548"/>
                    <a:pt x="209705" y="869"/>
                    <a:pt x="212420" y="179"/>
                  </a:cubicBezTo>
                  <a:cubicBezTo>
                    <a:pt x="212873" y="131"/>
                    <a:pt x="213313" y="95"/>
                    <a:pt x="213849" y="0"/>
                  </a:cubicBezTo>
                  <a:lnTo>
                    <a:pt x="28516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2006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702645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6771675" y="3886625"/>
              <a:ext cx="81275" cy="970975"/>
            </a:xfrm>
            <a:custGeom>
              <a:avLst/>
              <a:gdLst/>
              <a:ahLst/>
              <a:cxnLst/>
              <a:rect l="l" t="t" r="r" b="b"/>
              <a:pathLst>
                <a:path w="3251" h="38839" fill="none" extrusionOk="0">
                  <a:moveTo>
                    <a:pt x="3251" y="0"/>
                  </a:moveTo>
                  <a:lnTo>
                    <a:pt x="3251" y="19419"/>
                  </a:lnTo>
                  <a:cubicBezTo>
                    <a:pt x="2965" y="20217"/>
                    <a:pt x="2858" y="20741"/>
                    <a:pt x="2774" y="21158"/>
                  </a:cubicBezTo>
                  <a:cubicBezTo>
                    <a:pt x="1941" y="23360"/>
                    <a:pt x="0" y="25444"/>
                    <a:pt x="155" y="27527"/>
                  </a:cubicBezTo>
                  <a:cubicBezTo>
                    <a:pt x="155" y="29313"/>
                    <a:pt x="1941" y="31254"/>
                    <a:pt x="2929" y="33242"/>
                  </a:cubicBezTo>
                  <a:cubicBezTo>
                    <a:pt x="3143" y="33885"/>
                    <a:pt x="3167" y="34231"/>
                    <a:pt x="3251" y="34624"/>
                  </a:cubicBezTo>
                  <a:lnTo>
                    <a:pt x="325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6679100" y="3886625"/>
              <a:ext cx="77700" cy="970975"/>
            </a:xfrm>
            <a:custGeom>
              <a:avLst/>
              <a:gdLst/>
              <a:ahLst/>
              <a:cxnLst/>
              <a:rect l="l" t="t" r="r" b="b"/>
              <a:pathLst>
                <a:path w="3108" h="38839" fill="none" extrusionOk="0">
                  <a:moveTo>
                    <a:pt x="0" y="0"/>
                  </a:moveTo>
                  <a:lnTo>
                    <a:pt x="0" y="19419"/>
                  </a:lnTo>
                  <a:cubicBezTo>
                    <a:pt x="310" y="20336"/>
                    <a:pt x="369" y="20753"/>
                    <a:pt x="619" y="21562"/>
                  </a:cubicBezTo>
                  <a:cubicBezTo>
                    <a:pt x="1322" y="23658"/>
                    <a:pt x="3108" y="25599"/>
                    <a:pt x="2965" y="27527"/>
                  </a:cubicBezTo>
                  <a:cubicBezTo>
                    <a:pt x="2810" y="29171"/>
                    <a:pt x="1322" y="30956"/>
                    <a:pt x="536" y="32766"/>
                  </a:cubicBezTo>
                  <a:cubicBezTo>
                    <a:pt x="179" y="33719"/>
                    <a:pt x="84" y="34183"/>
                    <a:pt x="0" y="34624"/>
                  </a:cubicBez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21925" y="3886625"/>
              <a:ext cx="83075" cy="970975"/>
            </a:xfrm>
            <a:custGeom>
              <a:avLst/>
              <a:gdLst/>
              <a:ahLst/>
              <a:cxnLst/>
              <a:rect l="l" t="t" r="r" b="b"/>
              <a:pathLst>
                <a:path w="3323" h="38839" fill="none" extrusionOk="0">
                  <a:moveTo>
                    <a:pt x="3322" y="0"/>
                  </a:moveTo>
                  <a:lnTo>
                    <a:pt x="3322" y="10454"/>
                  </a:lnTo>
                  <a:lnTo>
                    <a:pt x="3322" y="11668"/>
                  </a:lnTo>
                  <a:cubicBezTo>
                    <a:pt x="3132" y="14585"/>
                    <a:pt x="0" y="17110"/>
                    <a:pt x="155" y="19491"/>
                  </a:cubicBezTo>
                  <a:cubicBezTo>
                    <a:pt x="155" y="21872"/>
                    <a:pt x="3132" y="24408"/>
                    <a:pt x="3322" y="27170"/>
                  </a:cubicBezTo>
                  <a:lnTo>
                    <a:pt x="3322" y="28373"/>
                  </a:lnTo>
                  <a:lnTo>
                    <a:pt x="3322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331125" y="3886625"/>
              <a:ext cx="72375" cy="970975"/>
            </a:xfrm>
            <a:custGeom>
              <a:avLst/>
              <a:gdLst/>
              <a:ahLst/>
              <a:cxnLst/>
              <a:rect l="l" t="t" r="r" b="b"/>
              <a:pathLst>
                <a:path w="2895" h="38839" fill="none" extrusionOk="0">
                  <a:moveTo>
                    <a:pt x="1" y="0"/>
                  </a:moveTo>
                  <a:lnTo>
                    <a:pt x="1" y="10454"/>
                  </a:lnTo>
                  <a:lnTo>
                    <a:pt x="1" y="11668"/>
                  </a:lnTo>
                  <a:cubicBezTo>
                    <a:pt x="215" y="14585"/>
                    <a:pt x="2894" y="16967"/>
                    <a:pt x="2739" y="19491"/>
                  </a:cubicBezTo>
                  <a:cubicBezTo>
                    <a:pt x="2739" y="22027"/>
                    <a:pt x="215" y="24253"/>
                    <a:pt x="1" y="27170"/>
                  </a:cubicBezTo>
                  <a:lnTo>
                    <a:pt x="1" y="28373"/>
                  </a:ln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61573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98317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580965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6358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384000" y="3886625"/>
              <a:ext cx="78000" cy="970975"/>
            </a:xfrm>
            <a:custGeom>
              <a:avLst/>
              <a:gdLst/>
              <a:ahLst/>
              <a:cxnLst/>
              <a:rect l="l" t="t" r="r" b="b"/>
              <a:pathLst>
                <a:path w="3120" h="38839" fill="none" extrusionOk="0">
                  <a:moveTo>
                    <a:pt x="3120" y="0"/>
                  </a:moveTo>
                  <a:lnTo>
                    <a:pt x="3120" y="4203"/>
                  </a:lnTo>
                  <a:cubicBezTo>
                    <a:pt x="3060" y="4596"/>
                    <a:pt x="2989" y="5060"/>
                    <a:pt x="2870" y="5560"/>
                  </a:cubicBezTo>
                  <a:cubicBezTo>
                    <a:pt x="2084" y="7739"/>
                    <a:pt x="143" y="9668"/>
                    <a:pt x="143" y="11609"/>
                  </a:cubicBezTo>
                  <a:cubicBezTo>
                    <a:pt x="0" y="13990"/>
                    <a:pt x="1929" y="16217"/>
                    <a:pt x="2810" y="18824"/>
                  </a:cubicBezTo>
                  <a:cubicBezTo>
                    <a:pt x="2882" y="19253"/>
                    <a:pt x="2953" y="19681"/>
                    <a:pt x="3120" y="20300"/>
                  </a:cubicBezTo>
                  <a:lnTo>
                    <a:pt x="312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287850" y="3886625"/>
              <a:ext cx="84850" cy="970975"/>
            </a:xfrm>
            <a:custGeom>
              <a:avLst/>
              <a:gdLst/>
              <a:ahLst/>
              <a:cxnLst/>
              <a:rect l="l" t="t" r="r" b="b"/>
              <a:pathLst>
                <a:path w="3394" h="38839" fill="none" extrusionOk="0">
                  <a:moveTo>
                    <a:pt x="1" y="0"/>
                  </a:moveTo>
                  <a:lnTo>
                    <a:pt x="1" y="3370"/>
                  </a:lnTo>
                  <a:cubicBezTo>
                    <a:pt x="1" y="3894"/>
                    <a:pt x="1" y="4489"/>
                    <a:pt x="48" y="5144"/>
                  </a:cubicBezTo>
                  <a:cubicBezTo>
                    <a:pt x="1167" y="7442"/>
                    <a:pt x="2953" y="9525"/>
                    <a:pt x="3096" y="11609"/>
                  </a:cubicBezTo>
                  <a:cubicBezTo>
                    <a:pt x="3394" y="13692"/>
                    <a:pt x="1465" y="15776"/>
                    <a:pt x="596" y="17872"/>
                  </a:cubicBezTo>
                  <a:cubicBezTo>
                    <a:pt x="393" y="18419"/>
                    <a:pt x="346" y="18657"/>
                    <a:pt x="1" y="19419"/>
                  </a:cubicBez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034250" y="3886625"/>
              <a:ext cx="79800" cy="970975"/>
            </a:xfrm>
            <a:custGeom>
              <a:avLst/>
              <a:gdLst/>
              <a:ahLst/>
              <a:cxnLst/>
              <a:rect l="l" t="t" r="r" b="b"/>
              <a:pathLst>
                <a:path w="3192" h="38839" fill="none" extrusionOk="0">
                  <a:moveTo>
                    <a:pt x="3191" y="0"/>
                  </a:moveTo>
                  <a:lnTo>
                    <a:pt x="3191" y="18098"/>
                  </a:lnTo>
                  <a:cubicBezTo>
                    <a:pt x="3179" y="18538"/>
                    <a:pt x="3179" y="19003"/>
                    <a:pt x="3156" y="19443"/>
                  </a:cubicBezTo>
                  <a:cubicBezTo>
                    <a:pt x="2382" y="22027"/>
                    <a:pt x="0" y="24253"/>
                    <a:pt x="143" y="26635"/>
                  </a:cubicBezTo>
                  <a:cubicBezTo>
                    <a:pt x="143" y="28873"/>
                    <a:pt x="2084" y="30956"/>
                    <a:pt x="3001" y="33373"/>
                  </a:cubicBezTo>
                  <a:cubicBezTo>
                    <a:pt x="3048" y="33766"/>
                    <a:pt x="3108" y="34147"/>
                    <a:pt x="3191" y="34624"/>
                  </a:cubicBezTo>
                  <a:lnTo>
                    <a:pt x="319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940475" y="3886625"/>
              <a:ext cx="82775" cy="970975"/>
            </a:xfrm>
            <a:custGeom>
              <a:avLst/>
              <a:gdLst/>
              <a:ahLst/>
              <a:cxnLst/>
              <a:rect l="l" t="t" r="r" b="b"/>
              <a:pathLst>
                <a:path w="3311" h="38839" fill="none" extrusionOk="0">
                  <a:moveTo>
                    <a:pt x="1" y="0"/>
                  </a:moveTo>
                  <a:lnTo>
                    <a:pt x="1" y="18098"/>
                  </a:lnTo>
                  <a:cubicBezTo>
                    <a:pt x="13" y="18538"/>
                    <a:pt x="13" y="19003"/>
                    <a:pt x="37" y="19443"/>
                  </a:cubicBezTo>
                  <a:cubicBezTo>
                    <a:pt x="632" y="22170"/>
                    <a:pt x="3311" y="24253"/>
                    <a:pt x="3013" y="26635"/>
                  </a:cubicBezTo>
                  <a:cubicBezTo>
                    <a:pt x="2870" y="28873"/>
                    <a:pt x="787" y="31099"/>
                    <a:pt x="25" y="33707"/>
                  </a:cubicBezTo>
                  <a:cubicBezTo>
                    <a:pt x="1" y="34362"/>
                    <a:pt x="1" y="34921"/>
                    <a:pt x="1" y="35457"/>
                  </a:cubicBez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476635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459252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44187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24457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3988575" y="3886625"/>
              <a:ext cx="82175" cy="970975"/>
            </a:xfrm>
            <a:custGeom>
              <a:avLst/>
              <a:gdLst/>
              <a:ahLst/>
              <a:cxnLst/>
              <a:rect l="l" t="t" r="r" b="b"/>
              <a:pathLst>
                <a:path w="3287" h="38839" fill="none" extrusionOk="0">
                  <a:moveTo>
                    <a:pt x="3287" y="0"/>
                  </a:moveTo>
                  <a:lnTo>
                    <a:pt x="3287" y="10454"/>
                  </a:lnTo>
                  <a:lnTo>
                    <a:pt x="3287" y="11668"/>
                  </a:lnTo>
                  <a:cubicBezTo>
                    <a:pt x="3275" y="14585"/>
                    <a:pt x="1" y="17110"/>
                    <a:pt x="156" y="19491"/>
                  </a:cubicBezTo>
                  <a:cubicBezTo>
                    <a:pt x="156" y="21872"/>
                    <a:pt x="3132" y="24253"/>
                    <a:pt x="3287" y="27170"/>
                  </a:cubicBezTo>
                  <a:lnTo>
                    <a:pt x="3287" y="28373"/>
                  </a:lnTo>
                  <a:lnTo>
                    <a:pt x="3287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897200" y="3886625"/>
              <a:ext cx="69075" cy="970975"/>
            </a:xfrm>
            <a:custGeom>
              <a:avLst/>
              <a:gdLst/>
              <a:ahLst/>
              <a:cxnLst/>
              <a:rect l="l" t="t" r="r" b="b"/>
              <a:pathLst>
                <a:path w="2763" h="38839" fill="none" extrusionOk="0">
                  <a:moveTo>
                    <a:pt x="1" y="0"/>
                  </a:moveTo>
                  <a:lnTo>
                    <a:pt x="1" y="10454"/>
                  </a:lnTo>
                  <a:lnTo>
                    <a:pt x="1" y="11668"/>
                  </a:lnTo>
                  <a:cubicBezTo>
                    <a:pt x="536" y="14431"/>
                    <a:pt x="2763" y="17110"/>
                    <a:pt x="2763" y="19491"/>
                  </a:cubicBezTo>
                  <a:cubicBezTo>
                    <a:pt x="2620" y="21872"/>
                    <a:pt x="382" y="24408"/>
                    <a:pt x="1" y="27170"/>
                  </a:cubicBezTo>
                  <a:lnTo>
                    <a:pt x="1" y="28373"/>
                  </a:ln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72277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54925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3754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106925" y="3886625"/>
              <a:ext cx="94375" cy="970675"/>
            </a:xfrm>
            <a:custGeom>
              <a:avLst/>
              <a:gdLst/>
              <a:ahLst/>
              <a:cxnLst/>
              <a:rect l="l" t="t" r="r" b="b"/>
              <a:pathLst>
                <a:path w="3775" h="38827" fill="none" extrusionOk="0">
                  <a:moveTo>
                    <a:pt x="3775" y="0"/>
                  </a:moveTo>
                  <a:lnTo>
                    <a:pt x="3775" y="19419"/>
                  </a:lnTo>
                  <a:cubicBezTo>
                    <a:pt x="3537" y="20074"/>
                    <a:pt x="3513" y="20419"/>
                    <a:pt x="3477" y="20753"/>
                  </a:cubicBezTo>
                  <a:cubicBezTo>
                    <a:pt x="2525" y="23063"/>
                    <a:pt x="298" y="24849"/>
                    <a:pt x="143" y="26932"/>
                  </a:cubicBezTo>
                  <a:cubicBezTo>
                    <a:pt x="0" y="29313"/>
                    <a:pt x="2977" y="31099"/>
                    <a:pt x="3751" y="33707"/>
                  </a:cubicBezTo>
                  <a:cubicBezTo>
                    <a:pt x="3775" y="34350"/>
                    <a:pt x="3775" y="34921"/>
                    <a:pt x="3775" y="35445"/>
                  </a:cubicBezTo>
                  <a:lnTo>
                    <a:pt x="3775" y="3882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2943225" y="3886625"/>
              <a:ext cx="148850" cy="970675"/>
            </a:xfrm>
            <a:custGeom>
              <a:avLst/>
              <a:gdLst/>
              <a:ahLst/>
              <a:cxnLst/>
              <a:rect l="l" t="t" r="r" b="b"/>
              <a:pathLst>
                <a:path w="5954" h="38827" fill="none" extrusionOk="0">
                  <a:moveTo>
                    <a:pt x="3369" y="0"/>
                  </a:moveTo>
                  <a:lnTo>
                    <a:pt x="3369" y="3370"/>
                  </a:lnTo>
                  <a:cubicBezTo>
                    <a:pt x="3369" y="3894"/>
                    <a:pt x="3369" y="4477"/>
                    <a:pt x="3346" y="5132"/>
                  </a:cubicBezTo>
                  <a:cubicBezTo>
                    <a:pt x="2381" y="7585"/>
                    <a:pt x="0" y="9668"/>
                    <a:pt x="0" y="11752"/>
                  </a:cubicBezTo>
                  <a:cubicBezTo>
                    <a:pt x="0" y="13692"/>
                    <a:pt x="1929" y="15919"/>
                    <a:pt x="2917" y="18181"/>
                  </a:cubicBezTo>
                  <a:cubicBezTo>
                    <a:pt x="2988" y="18455"/>
                    <a:pt x="3060" y="18753"/>
                    <a:pt x="3369" y="19419"/>
                  </a:cubicBezTo>
                  <a:cubicBezTo>
                    <a:pt x="3870" y="22170"/>
                    <a:pt x="5798" y="24706"/>
                    <a:pt x="5953" y="27087"/>
                  </a:cubicBezTo>
                  <a:cubicBezTo>
                    <a:pt x="5953" y="29468"/>
                    <a:pt x="3870" y="31849"/>
                    <a:pt x="3393" y="34445"/>
                  </a:cubicBezTo>
                  <a:cubicBezTo>
                    <a:pt x="3369" y="35016"/>
                    <a:pt x="3369" y="35505"/>
                    <a:pt x="3369" y="35945"/>
                  </a:cubicBezTo>
                  <a:lnTo>
                    <a:pt x="3369" y="3882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853925" y="3886625"/>
              <a:ext cx="74425" cy="970975"/>
            </a:xfrm>
            <a:custGeom>
              <a:avLst/>
              <a:gdLst/>
              <a:ahLst/>
              <a:cxnLst/>
              <a:rect l="l" t="t" r="r" b="b"/>
              <a:pathLst>
                <a:path w="2977" h="38839" fill="none" extrusionOk="0">
                  <a:moveTo>
                    <a:pt x="0" y="0"/>
                  </a:moveTo>
                  <a:lnTo>
                    <a:pt x="0" y="4203"/>
                  </a:lnTo>
                  <a:cubicBezTo>
                    <a:pt x="60" y="4596"/>
                    <a:pt x="95" y="4989"/>
                    <a:pt x="417" y="5930"/>
                  </a:cubicBezTo>
                  <a:cubicBezTo>
                    <a:pt x="1191" y="7882"/>
                    <a:pt x="2679" y="9668"/>
                    <a:pt x="2822" y="11454"/>
                  </a:cubicBezTo>
                  <a:cubicBezTo>
                    <a:pt x="2977" y="13990"/>
                    <a:pt x="738" y="16217"/>
                    <a:pt x="262" y="18884"/>
                  </a:cubicBezTo>
                  <a:cubicBezTo>
                    <a:pt x="214" y="19265"/>
                    <a:pt x="179" y="19657"/>
                    <a:pt x="0" y="20300"/>
                  </a:cubicBez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578575" y="3886625"/>
              <a:ext cx="101225" cy="970975"/>
            </a:xfrm>
            <a:custGeom>
              <a:avLst/>
              <a:gdLst/>
              <a:ahLst/>
              <a:cxnLst/>
              <a:rect l="l" t="t" r="r" b="b"/>
              <a:pathLst>
                <a:path w="4049" h="38839" fill="none" extrusionOk="0">
                  <a:moveTo>
                    <a:pt x="4049" y="0"/>
                  </a:moveTo>
                  <a:lnTo>
                    <a:pt x="4049" y="11668"/>
                  </a:lnTo>
                  <a:cubicBezTo>
                    <a:pt x="4049" y="12061"/>
                    <a:pt x="3989" y="12573"/>
                    <a:pt x="3906" y="13061"/>
                  </a:cubicBezTo>
                  <a:cubicBezTo>
                    <a:pt x="2977" y="15478"/>
                    <a:pt x="299" y="17264"/>
                    <a:pt x="144" y="19348"/>
                  </a:cubicBezTo>
                  <a:cubicBezTo>
                    <a:pt x="1" y="21574"/>
                    <a:pt x="2977" y="23217"/>
                    <a:pt x="3906" y="25753"/>
                  </a:cubicBezTo>
                  <a:cubicBezTo>
                    <a:pt x="3989" y="26265"/>
                    <a:pt x="4049" y="26754"/>
                    <a:pt x="4049" y="27170"/>
                  </a:cubicBezTo>
                  <a:lnTo>
                    <a:pt x="4049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505950" y="3886625"/>
              <a:ext cx="61350" cy="970975"/>
            </a:xfrm>
            <a:custGeom>
              <a:avLst/>
              <a:gdLst/>
              <a:ahLst/>
              <a:cxnLst/>
              <a:rect l="l" t="t" r="r" b="b"/>
              <a:pathLst>
                <a:path w="2454" h="38839" fill="none" extrusionOk="0">
                  <a:moveTo>
                    <a:pt x="1" y="0"/>
                  </a:moveTo>
                  <a:lnTo>
                    <a:pt x="1" y="10454"/>
                  </a:lnTo>
                  <a:lnTo>
                    <a:pt x="1" y="11668"/>
                  </a:lnTo>
                  <a:cubicBezTo>
                    <a:pt x="227" y="14431"/>
                    <a:pt x="2453" y="16967"/>
                    <a:pt x="2311" y="19646"/>
                  </a:cubicBezTo>
                  <a:cubicBezTo>
                    <a:pt x="2013" y="22170"/>
                    <a:pt x="227" y="24551"/>
                    <a:pt x="1" y="27170"/>
                  </a:cubicBezTo>
                  <a:lnTo>
                    <a:pt x="1" y="28373"/>
                  </a:ln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33212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21580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198417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1722825" y="3886625"/>
              <a:ext cx="87825" cy="970975"/>
            </a:xfrm>
            <a:custGeom>
              <a:avLst/>
              <a:gdLst/>
              <a:ahLst/>
              <a:cxnLst/>
              <a:rect l="l" t="t" r="r" b="b"/>
              <a:pathLst>
                <a:path w="3513" h="38839" fill="none" extrusionOk="0">
                  <a:moveTo>
                    <a:pt x="3513" y="0"/>
                  </a:moveTo>
                  <a:lnTo>
                    <a:pt x="3513" y="4203"/>
                  </a:lnTo>
                  <a:cubicBezTo>
                    <a:pt x="3453" y="4441"/>
                    <a:pt x="3394" y="4668"/>
                    <a:pt x="3298" y="4965"/>
                  </a:cubicBezTo>
                  <a:cubicBezTo>
                    <a:pt x="2382" y="7144"/>
                    <a:pt x="0" y="9228"/>
                    <a:pt x="0" y="11156"/>
                  </a:cubicBezTo>
                  <a:cubicBezTo>
                    <a:pt x="0" y="13395"/>
                    <a:pt x="2525" y="15621"/>
                    <a:pt x="3275" y="18122"/>
                  </a:cubicBezTo>
                  <a:cubicBezTo>
                    <a:pt x="3298" y="18455"/>
                    <a:pt x="3310" y="18788"/>
                    <a:pt x="3513" y="19419"/>
                  </a:cubicBezTo>
                  <a:lnTo>
                    <a:pt x="3513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1636500" y="3886625"/>
              <a:ext cx="71475" cy="970975"/>
            </a:xfrm>
            <a:custGeom>
              <a:avLst/>
              <a:gdLst/>
              <a:ahLst/>
              <a:cxnLst/>
              <a:rect l="l" t="t" r="r" b="b"/>
              <a:pathLst>
                <a:path w="2859" h="38839" fill="none" extrusionOk="0">
                  <a:moveTo>
                    <a:pt x="12" y="0"/>
                  </a:moveTo>
                  <a:lnTo>
                    <a:pt x="12" y="1965"/>
                  </a:lnTo>
                  <a:lnTo>
                    <a:pt x="12" y="3370"/>
                  </a:lnTo>
                  <a:cubicBezTo>
                    <a:pt x="322" y="6251"/>
                    <a:pt x="2560" y="8478"/>
                    <a:pt x="2703" y="11014"/>
                  </a:cubicBezTo>
                  <a:cubicBezTo>
                    <a:pt x="2858" y="13395"/>
                    <a:pt x="917" y="15621"/>
                    <a:pt x="334" y="18181"/>
                  </a:cubicBezTo>
                  <a:cubicBezTo>
                    <a:pt x="274" y="18467"/>
                    <a:pt x="251" y="18693"/>
                    <a:pt x="1" y="19419"/>
                  </a:cubicBez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462675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28885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0" y="0"/>
                  </a:move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115000" y="3886625"/>
              <a:ext cx="25" cy="970975"/>
            </a:xfrm>
            <a:custGeom>
              <a:avLst/>
              <a:gdLst/>
              <a:ahLst/>
              <a:cxnLst/>
              <a:rect l="l" t="t" r="r" b="b"/>
              <a:pathLst>
                <a:path w="1" h="38839" fill="none" extrusionOk="0">
                  <a:moveTo>
                    <a:pt x="1" y="0"/>
                  </a:moveTo>
                  <a:lnTo>
                    <a:pt x="1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852175" y="3886625"/>
              <a:ext cx="92900" cy="970975"/>
            </a:xfrm>
            <a:custGeom>
              <a:avLst/>
              <a:gdLst/>
              <a:ahLst/>
              <a:cxnLst/>
              <a:rect l="l" t="t" r="r" b="b"/>
              <a:pathLst>
                <a:path w="3716" h="38839" fill="none" extrusionOk="0">
                  <a:moveTo>
                    <a:pt x="3549" y="0"/>
                  </a:moveTo>
                  <a:lnTo>
                    <a:pt x="3549" y="10454"/>
                  </a:lnTo>
                  <a:lnTo>
                    <a:pt x="3549" y="11668"/>
                  </a:lnTo>
                  <a:cubicBezTo>
                    <a:pt x="3715" y="14728"/>
                    <a:pt x="1" y="16967"/>
                    <a:pt x="143" y="19491"/>
                  </a:cubicBezTo>
                  <a:cubicBezTo>
                    <a:pt x="143" y="21872"/>
                    <a:pt x="3572" y="24253"/>
                    <a:pt x="3549" y="27170"/>
                  </a:cubicBezTo>
                  <a:lnTo>
                    <a:pt x="3549" y="28373"/>
                  </a:lnTo>
                  <a:lnTo>
                    <a:pt x="3549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67050" y="3886625"/>
              <a:ext cx="66400" cy="970975"/>
            </a:xfrm>
            <a:custGeom>
              <a:avLst/>
              <a:gdLst/>
              <a:ahLst/>
              <a:cxnLst/>
              <a:rect l="l" t="t" r="r" b="b"/>
              <a:pathLst>
                <a:path w="2656" h="38839" fill="none" extrusionOk="0">
                  <a:moveTo>
                    <a:pt x="0" y="0"/>
                  </a:moveTo>
                  <a:lnTo>
                    <a:pt x="0" y="10454"/>
                  </a:lnTo>
                  <a:lnTo>
                    <a:pt x="0" y="11668"/>
                  </a:lnTo>
                  <a:cubicBezTo>
                    <a:pt x="274" y="14431"/>
                    <a:pt x="2656" y="16967"/>
                    <a:pt x="2513" y="19491"/>
                  </a:cubicBezTo>
                  <a:cubicBezTo>
                    <a:pt x="2513" y="22027"/>
                    <a:pt x="429" y="24408"/>
                    <a:pt x="0" y="27170"/>
                  </a:cubicBezTo>
                  <a:lnTo>
                    <a:pt x="0" y="28373"/>
                  </a:lnTo>
                  <a:lnTo>
                    <a:pt x="0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513450" y="3886625"/>
              <a:ext cx="80100" cy="970975"/>
            </a:xfrm>
            <a:custGeom>
              <a:avLst/>
              <a:gdLst/>
              <a:ahLst/>
              <a:cxnLst/>
              <a:rect l="l" t="t" r="r" b="b"/>
              <a:pathLst>
                <a:path w="3204" h="38839" fill="none" extrusionOk="0">
                  <a:moveTo>
                    <a:pt x="3203" y="0"/>
                  </a:moveTo>
                  <a:lnTo>
                    <a:pt x="3203" y="18098"/>
                  </a:lnTo>
                  <a:cubicBezTo>
                    <a:pt x="3191" y="18538"/>
                    <a:pt x="3191" y="18991"/>
                    <a:pt x="3167" y="19443"/>
                  </a:cubicBezTo>
                  <a:cubicBezTo>
                    <a:pt x="2834" y="22170"/>
                    <a:pt x="155" y="24408"/>
                    <a:pt x="155" y="26789"/>
                  </a:cubicBezTo>
                  <a:cubicBezTo>
                    <a:pt x="0" y="29016"/>
                    <a:pt x="2536" y="31099"/>
                    <a:pt x="3167" y="33707"/>
                  </a:cubicBezTo>
                  <a:cubicBezTo>
                    <a:pt x="3203" y="34362"/>
                    <a:pt x="3203" y="34945"/>
                    <a:pt x="3203" y="35457"/>
                  </a:cubicBezTo>
                  <a:lnTo>
                    <a:pt x="3203" y="388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419375" y="3886625"/>
              <a:ext cx="79200" cy="970675"/>
            </a:xfrm>
            <a:custGeom>
              <a:avLst/>
              <a:gdLst/>
              <a:ahLst/>
              <a:cxnLst/>
              <a:rect l="l" t="t" r="r" b="b"/>
              <a:pathLst>
                <a:path w="3168" h="38827" fill="none" extrusionOk="0">
                  <a:moveTo>
                    <a:pt x="1" y="0"/>
                  </a:moveTo>
                  <a:lnTo>
                    <a:pt x="1" y="18098"/>
                  </a:lnTo>
                  <a:cubicBezTo>
                    <a:pt x="13" y="18538"/>
                    <a:pt x="13" y="18991"/>
                    <a:pt x="25" y="19443"/>
                  </a:cubicBezTo>
                  <a:cubicBezTo>
                    <a:pt x="489" y="22170"/>
                    <a:pt x="3168" y="24551"/>
                    <a:pt x="3025" y="26932"/>
                  </a:cubicBezTo>
                  <a:cubicBezTo>
                    <a:pt x="2870" y="29016"/>
                    <a:pt x="787" y="31254"/>
                    <a:pt x="25" y="33695"/>
                  </a:cubicBezTo>
                  <a:cubicBezTo>
                    <a:pt x="1" y="34350"/>
                    <a:pt x="1" y="34921"/>
                    <a:pt x="1" y="35445"/>
                  </a:cubicBezTo>
                  <a:lnTo>
                    <a:pt x="1" y="3882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68359" y="2271050"/>
            <a:ext cx="42324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468600" y="449225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474489" y="4694300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3250" y="417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905788"/>
            <a:ext cx="36003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7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13225" y="3049425"/>
            <a:ext cx="3383100" cy="11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88100" y="1768700"/>
            <a:ext cx="6367800" cy="24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8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-19800" y="0"/>
            <a:ext cx="9183600" cy="5143500"/>
          </a:xfrm>
          <a:prstGeom prst="rect">
            <a:avLst/>
          </a:prstGeom>
          <a:solidFill>
            <a:srgbClr val="96BADA">
              <a:alpha val="41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 flipH="1">
            <a:off x="713200" y="3050250"/>
            <a:ext cx="45753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cxnSp>
        <p:nvCxnSpPr>
          <p:cNvPr id="53" name="Google Shape;53;p10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0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75150" y="781813"/>
            <a:ext cx="5393700" cy="1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875150" y="2545775"/>
            <a:ext cx="53937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468600" y="449225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474489" y="4694300"/>
            <a:ext cx="820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4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13250" y="417800"/>
            <a:ext cx="77175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675" y="440825"/>
            <a:ext cx="77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1675" y="1152475"/>
            <a:ext cx="7720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66" r:id="rId8"/>
    <p:sldLayoutId id="2147483670" r:id="rId9"/>
    <p:sldLayoutId id="2147483671" r:id="rId10"/>
    <p:sldLayoutId id="2147483677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ctrTitle"/>
          </p:nvPr>
        </p:nvSpPr>
        <p:spPr>
          <a:xfrm>
            <a:off x="603969" y="780957"/>
            <a:ext cx="4100412" cy="26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dirty="0">
                <a:latin typeface="Poppins SemiBold"/>
                <a:ea typeface="Poppins SemiBold"/>
                <a:cs typeface="Poppins SemiBold"/>
                <a:sym typeface="Poppins SemiBold"/>
              </a:rPr>
              <a:t>DZIAŁ</a:t>
            </a:r>
            <a:br>
              <a:rPr lang="pl-PL" sz="4000" dirty="0"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pl-PL" sz="4000" dirty="0">
                <a:latin typeface="Poppins SemiBold"/>
                <a:ea typeface="Poppins SemiBold"/>
                <a:cs typeface="Poppins SemiBold"/>
                <a:sym typeface="Poppins SemiBold"/>
              </a:rPr>
              <a:t>AERODYNAMIKI</a:t>
            </a:r>
            <a:endParaRPr sz="40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0" name="Google Shape;320;p40"/>
          <p:cNvSpPr txBox="1">
            <a:spLocks noGrp="1"/>
          </p:cNvSpPr>
          <p:nvPr>
            <p:ph type="subTitle" idx="1"/>
          </p:nvPr>
        </p:nvSpPr>
        <p:spPr>
          <a:xfrm>
            <a:off x="603973" y="3821600"/>
            <a:ext cx="4518154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Przedstawia: Kacper Krysiński i Manfred Gawlas</a:t>
            </a:r>
            <a:endParaRPr dirty="0"/>
          </a:p>
        </p:txBody>
      </p:sp>
      <p:cxnSp>
        <p:nvCxnSpPr>
          <p:cNvPr id="321" name="Google Shape;321;p40"/>
          <p:cNvCxnSpPr/>
          <p:nvPr/>
        </p:nvCxnSpPr>
        <p:spPr>
          <a:xfrm>
            <a:off x="468588" y="3609538"/>
            <a:ext cx="592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40"/>
          <p:cNvGrpSpPr/>
          <p:nvPr/>
        </p:nvGrpSpPr>
        <p:grpSpPr>
          <a:xfrm rot="10800000" flipH="1">
            <a:off x="6401100" y="449236"/>
            <a:ext cx="2263603" cy="4248889"/>
            <a:chOff x="468675" y="449236"/>
            <a:chExt cx="2263603" cy="4248889"/>
          </a:xfrm>
        </p:grpSpPr>
        <p:sp>
          <p:nvSpPr>
            <p:cNvPr id="323" name="Google Shape;323;p40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0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325" name="Google Shape;325;p40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326" name="Google Shape;326;p40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40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40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40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40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40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0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0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0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0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0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0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0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0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0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0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0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0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0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0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0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40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0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40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40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40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40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" name="Google Shape;362;p40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0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0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0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6" name="Google Shape;366;p40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40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40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40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40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40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40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40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40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40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40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40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40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40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40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40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40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4168359" y="2271050"/>
            <a:ext cx="42324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Badania PrawieR5: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l-PL" dirty="0"/>
              <a:t>Badania współczynnika oporu rakiety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2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56270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2BC287-6C97-47D9-AF29-5EDBDD7F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4F44919-412A-F5F7-DF5A-435DA0DD6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B7BCA44-1363-61E3-432B-5BB7652473A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C37FB04-A7D3-99C0-223A-05A618B5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631775"/>
            <a:ext cx="8773749" cy="2124371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9437825-330C-2211-5BCA-513A943A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5" y="2710798"/>
            <a:ext cx="8773749" cy="18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3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EF3E39-09F9-8E81-EAD0-35E6591E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903EE9-5F12-D1E7-2C21-3B26F6ED5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350" y="3548185"/>
            <a:ext cx="2931573" cy="424844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857368-2E6B-0DE1-B6FB-0AD19CEA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22" y="1002410"/>
            <a:ext cx="4509017" cy="318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A9479EB-E37D-D4A1-CE81-3AE978C0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95" y="1002410"/>
            <a:ext cx="4870091" cy="318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6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4168359" y="2271050"/>
            <a:ext cx="42324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Badania</a:t>
            </a:r>
            <a:br>
              <a:rPr lang="pl-PL" dirty="0"/>
            </a:br>
            <a:r>
              <a:rPr lang="pl-PL" dirty="0"/>
              <a:t>w </a:t>
            </a:r>
            <a:r>
              <a:rPr lang="pl-PL" dirty="0" err="1"/>
              <a:t>Ansysie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l-PL" dirty="0"/>
              <a:t>Badania konfiguracji R6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3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4951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F374A-4330-E09B-4230-C28A5501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F5A2CFF-65D0-42AB-7DCD-630CDF1E0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DF1656D-07A2-C1AC-F87A-F9125DCDA11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A4DE9C-5702-4EEB-3AEE-0148FE69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8" y="931649"/>
            <a:ext cx="8209463" cy="32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3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040E4F-1B44-EDEA-D2FC-D1BC55B3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CE376E8-B97C-3F8B-0B27-0ABEF3173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3B7C835-5769-F26A-EE35-70BECDEF43C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FE6C2D-FA6F-69B9-75F5-E7121200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4" y="1086480"/>
            <a:ext cx="8601307" cy="27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8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BCA60D-B3EB-3B50-6697-5C719118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74F3462-B913-798D-390A-0ED7A3807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7F8C0DA-EE92-F654-8A30-1D34EA61A7F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472B26D-48CA-9718-AB3C-89826705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5" y="631775"/>
            <a:ext cx="7344937" cy="39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8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4168358" y="2271050"/>
            <a:ext cx="4506883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Parametryzacja lotek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l-PL" dirty="0"/>
              <a:t>Badania konfiguracji R6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3564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6F0457-DC48-68B2-71CC-C50892AE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E656E01-E921-8F4B-6CDF-0C282456F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CE6D686-3EE3-5556-5C31-C909BF61907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31179E3-8A93-7BF5-6583-DB9FE7CF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4" y="505649"/>
            <a:ext cx="7121912" cy="40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3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C6F687-7881-E4B9-925E-79DF9238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7800C68-F2ED-6EE7-BDB2-A219274A6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B3677EB-2911-F1B5-0FDD-9725CCA606A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E2C945-3085-4082-F2B6-57BE3F16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1" y="466260"/>
            <a:ext cx="7486186" cy="42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9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title"/>
          </p:nvPr>
        </p:nvSpPr>
        <p:spPr>
          <a:xfrm>
            <a:off x="1162125" y="1994690"/>
            <a:ext cx="6926225" cy="1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/>
              <a:t>Skąd pomysł</a:t>
            </a:r>
            <a:endParaRPr sz="6000" dirty="0"/>
          </a:p>
        </p:txBody>
      </p:sp>
      <p:grpSp>
        <p:nvGrpSpPr>
          <p:cNvPr id="546" name="Google Shape;546;p44"/>
          <p:cNvGrpSpPr/>
          <p:nvPr/>
        </p:nvGrpSpPr>
        <p:grpSpPr>
          <a:xfrm>
            <a:off x="468596" y="3865750"/>
            <a:ext cx="8200606" cy="832415"/>
            <a:chOff x="468596" y="3865750"/>
            <a:chExt cx="8200606" cy="832415"/>
          </a:xfrm>
        </p:grpSpPr>
        <p:grpSp>
          <p:nvGrpSpPr>
            <p:cNvPr id="547" name="Google Shape;547;p44"/>
            <p:cNvGrpSpPr/>
            <p:nvPr/>
          </p:nvGrpSpPr>
          <p:grpSpPr>
            <a:xfrm>
              <a:off x="1671303" y="3869632"/>
              <a:ext cx="6997899" cy="828533"/>
              <a:chOff x="245550" y="3886625"/>
              <a:chExt cx="7129800" cy="970975"/>
            </a:xfrm>
          </p:grpSpPr>
          <p:sp>
            <p:nvSpPr>
              <p:cNvPr id="548" name="Google Shape;548;p44"/>
              <p:cNvSpPr/>
              <p:nvPr/>
            </p:nvSpPr>
            <p:spPr>
              <a:xfrm>
                <a:off x="245550" y="3886625"/>
                <a:ext cx="71289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85156" h="38839" fill="none" extrusionOk="0">
                    <a:moveTo>
                      <a:pt x="1" y="0"/>
                    </a:moveTo>
                    <a:lnTo>
                      <a:pt x="285155" y="0"/>
                    </a:lnTo>
                    <a:lnTo>
                      <a:pt x="285155" y="38838"/>
                    </a:lnTo>
                    <a:lnTo>
                      <a:pt x="1" y="3883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245550" y="4567350"/>
                <a:ext cx="712980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285192" h="3847" fill="none" extrusionOk="0">
                    <a:moveTo>
                      <a:pt x="1" y="3847"/>
                    </a:moveTo>
                    <a:lnTo>
                      <a:pt x="63211" y="3847"/>
                    </a:lnTo>
                    <a:lnTo>
                      <a:pt x="64366" y="3847"/>
                    </a:lnTo>
                    <a:cubicBezTo>
                      <a:pt x="67426" y="3727"/>
                      <a:pt x="69509" y="298"/>
                      <a:pt x="71891" y="156"/>
                    </a:cubicBezTo>
                    <a:cubicBezTo>
                      <a:pt x="74117" y="156"/>
                      <a:pt x="76201" y="3275"/>
                      <a:pt x="78844" y="3847"/>
                    </a:cubicBezTo>
                    <a:lnTo>
                      <a:pt x="80094" y="3847"/>
                    </a:lnTo>
                    <a:lnTo>
                      <a:pt x="168712" y="3847"/>
                    </a:lnTo>
                    <a:cubicBezTo>
                      <a:pt x="169129" y="3823"/>
                      <a:pt x="169546" y="3823"/>
                      <a:pt x="169962" y="3811"/>
                    </a:cubicBezTo>
                    <a:cubicBezTo>
                      <a:pt x="172808" y="3275"/>
                      <a:pt x="174594" y="1"/>
                      <a:pt x="176820" y="1"/>
                    </a:cubicBezTo>
                    <a:cubicBezTo>
                      <a:pt x="178606" y="144"/>
                      <a:pt x="180392" y="2525"/>
                      <a:pt x="182619" y="3394"/>
                    </a:cubicBezTo>
                    <a:cubicBezTo>
                      <a:pt x="183047" y="3442"/>
                      <a:pt x="183786" y="3656"/>
                      <a:pt x="184464" y="3835"/>
                    </a:cubicBezTo>
                    <a:lnTo>
                      <a:pt x="259235" y="3835"/>
                    </a:lnTo>
                    <a:cubicBezTo>
                      <a:pt x="259545" y="3835"/>
                      <a:pt x="259902" y="3811"/>
                      <a:pt x="260259" y="3763"/>
                    </a:cubicBezTo>
                    <a:cubicBezTo>
                      <a:pt x="262867" y="2977"/>
                      <a:pt x="264796" y="298"/>
                      <a:pt x="266879" y="441"/>
                    </a:cubicBezTo>
                    <a:cubicBezTo>
                      <a:pt x="268963" y="441"/>
                      <a:pt x="271046" y="3120"/>
                      <a:pt x="273535" y="3823"/>
                    </a:cubicBezTo>
                    <a:cubicBezTo>
                      <a:pt x="273975" y="3835"/>
                      <a:pt x="274416" y="3835"/>
                      <a:pt x="274833" y="3835"/>
                    </a:cubicBezTo>
                    <a:lnTo>
                      <a:pt x="285191" y="383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245550" y="4373875"/>
                <a:ext cx="7129200" cy="182500"/>
              </a:xfrm>
              <a:custGeom>
                <a:avLst/>
                <a:gdLst/>
                <a:ahLst/>
                <a:cxnLst/>
                <a:rect l="l" t="t" r="r" b="b"/>
                <a:pathLst>
                  <a:path w="285168" h="7300" fill="none" extrusionOk="0">
                    <a:moveTo>
                      <a:pt x="1" y="3811"/>
                    </a:moveTo>
                    <a:lnTo>
                      <a:pt x="16777" y="3811"/>
                    </a:lnTo>
                    <a:cubicBezTo>
                      <a:pt x="17134" y="3739"/>
                      <a:pt x="17491" y="3644"/>
                      <a:pt x="17789" y="3608"/>
                    </a:cubicBezTo>
                    <a:cubicBezTo>
                      <a:pt x="20098" y="2834"/>
                      <a:pt x="21884" y="156"/>
                      <a:pt x="23813" y="156"/>
                    </a:cubicBezTo>
                    <a:cubicBezTo>
                      <a:pt x="26194" y="156"/>
                      <a:pt x="28135" y="3573"/>
                      <a:pt x="31076" y="3811"/>
                    </a:cubicBezTo>
                    <a:lnTo>
                      <a:pt x="32898" y="3811"/>
                    </a:lnTo>
                    <a:lnTo>
                      <a:pt x="64163" y="3811"/>
                    </a:lnTo>
                    <a:cubicBezTo>
                      <a:pt x="64485" y="3811"/>
                      <a:pt x="64806" y="3823"/>
                      <a:pt x="65128" y="3846"/>
                    </a:cubicBezTo>
                    <a:cubicBezTo>
                      <a:pt x="67723" y="4466"/>
                      <a:pt x="69807" y="7002"/>
                      <a:pt x="72033" y="7002"/>
                    </a:cubicBezTo>
                    <a:cubicBezTo>
                      <a:pt x="74272" y="7002"/>
                      <a:pt x="76201" y="4466"/>
                      <a:pt x="78713" y="3811"/>
                    </a:cubicBezTo>
                    <a:lnTo>
                      <a:pt x="79820" y="3811"/>
                    </a:lnTo>
                    <a:cubicBezTo>
                      <a:pt x="82309" y="3132"/>
                      <a:pt x="84535" y="453"/>
                      <a:pt x="86773" y="298"/>
                    </a:cubicBezTo>
                    <a:cubicBezTo>
                      <a:pt x="88857" y="298"/>
                      <a:pt x="91083" y="2834"/>
                      <a:pt x="93417" y="3811"/>
                    </a:cubicBezTo>
                    <a:lnTo>
                      <a:pt x="94584" y="3811"/>
                    </a:lnTo>
                    <a:lnTo>
                      <a:pt x="155603" y="3811"/>
                    </a:lnTo>
                    <a:cubicBezTo>
                      <a:pt x="156139" y="3727"/>
                      <a:pt x="156675" y="3632"/>
                      <a:pt x="157520" y="3287"/>
                    </a:cubicBezTo>
                    <a:cubicBezTo>
                      <a:pt x="159402" y="2239"/>
                      <a:pt x="161033" y="1"/>
                      <a:pt x="162676" y="1"/>
                    </a:cubicBezTo>
                    <a:cubicBezTo>
                      <a:pt x="164902" y="1"/>
                      <a:pt x="166688" y="3132"/>
                      <a:pt x="169367" y="3811"/>
                    </a:cubicBezTo>
                    <a:cubicBezTo>
                      <a:pt x="169581" y="3811"/>
                      <a:pt x="169784" y="3811"/>
                      <a:pt x="170070" y="3858"/>
                    </a:cubicBezTo>
                    <a:cubicBezTo>
                      <a:pt x="172498" y="4620"/>
                      <a:pt x="174582" y="6847"/>
                      <a:pt x="176808" y="6847"/>
                    </a:cubicBezTo>
                    <a:cubicBezTo>
                      <a:pt x="178452" y="7002"/>
                      <a:pt x="180237" y="5359"/>
                      <a:pt x="182214" y="4620"/>
                    </a:cubicBezTo>
                    <a:cubicBezTo>
                      <a:pt x="183285" y="4227"/>
                      <a:pt x="183738" y="4156"/>
                      <a:pt x="184714" y="3811"/>
                    </a:cubicBezTo>
                    <a:lnTo>
                      <a:pt x="211170" y="3811"/>
                    </a:lnTo>
                    <a:cubicBezTo>
                      <a:pt x="211908" y="3585"/>
                      <a:pt x="212444" y="3465"/>
                      <a:pt x="212884" y="3370"/>
                    </a:cubicBezTo>
                    <a:cubicBezTo>
                      <a:pt x="215063" y="2537"/>
                      <a:pt x="216992" y="596"/>
                      <a:pt x="219076" y="596"/>
                    </a:cubicBezTo>
                    <a:cubicBezTo>
                      <a:pt x="221457" y="596"/>
                      <a:pt x="223398" y="3275"/>
                      <a:pt x="226041" y="3763"/>
                    </a:cubicBezTo>
                    <a:lnTo>
                      <a:pt x="227339" y="3811"/>
                    </a:lnTo>
                    <a:lnTo>
                      <a:pt x="258902" y="3811"/>
                    </a:lnTo>
                    <a:cubicBezTo>
                      <a:pt x="259271" y="3811"/>
                      <a:pt x="259652" y="3823"/>
                      <a:pt x="260045" y="3846"/>
                    </a:cubicBezTo>
                    <a:cubicBezTo>
                      <a:pt x="262533" y="4466"/>
                      <a:pt x="264617" y="7002"/>
                      <a:pt x="266701" y="7145"/>
                    </a:cubicBezTo>
                    <a:cubicBezTo>
                      <a:pt x="269082" y="7299"/>
                      <a:pt x="271023" y="4025"/>
                      <a:pt x="273975" y="3811"/>
                    </a:cubicBezTo>
                    <a:lnTo>
                      <a:pt x="275464" y="3811"/>
                    </a:lnTo>
                    <a:lnTo>
                      <a:pt x="285167" y="381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245550" y="4187850"/>
                <a:ext cx="7128900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285156" h="7145" fill="none" extrusionOk="0">
                    <a:moveTo>
                      <a:pt x="1" y="3489"/>
                    </a:moveTo>
                    <a:lnTo>
                      <a:pt x="15419" y="3489"/>
                    </a:lnTo>
                    <a:cubicBezTo>
                      <a:pt x="15872" y="3489"/>
                      <a:pt x="16396" y="3525"/>
                      <a:pt x="16943" y="3572"/>
                    </a:cubicBezTo>
                    <a:cubicBezTo>
                      <a:pt x="19503" y="4322"/>
                      <a:pt x="21730" y="6704"/>
                      <a:pt x="23968" y="6704"/>
                    </a:cubicBezTo>
                    <a:cubicBezTo>
                      <a:pt x="25825" y="6585"/>
                      <a:pt x="27683" y="4799"/>
                      <a:pt x="29778" y="3906"/>
                    </a:cubicBezTo>
                    <a:cubicBezTo>
                      <a:pt x="30195" y="3727"/>
                      <a:pt x="30635" y="3572"/>
                      <a:pt x="31076" y="3489"/>
                    </a:cubicBezTo>
                    <a:cubicBezTo>
                      <a:pt x="33636" y="2834"/>
                      <a:pt x="35719" y="453"/>
                      <a:pt x="37803" y="453"/>
                    </a:cubicBezTo>
                    <a:cubicBezTo>
                      <a:pt x="40041" y="298"/>
                      <a:pt x="42268" y="2536"/>
                      <a:pt x="44768" y="3322"/>
                    </a:cubicBezTo>
                    <a:cubicBezTo>
                      <a:pt x="45137" y="3358"/>
                      <a:pt x="45530" y="3394"/>
                      <a:pt x="45971" y="3489"/>
                    </a:cubicBezTo>
                    <a:lnTo>
                      <a:pt x="78856" y="3489"/>
                    </a:lnTo>
                    <a:cubicBezTo>
                      <a:pt x="79225" y="3489"/>
                      <a:pt x="79665" y="3525"/>
                      <a:pt x="80118" y="3584"/>
                    </a:cubicBezTo>
                    <a:cubicBezTo>
                      <a:pt x="82606" y="4465"/>
                      <a:pt x="84690" y="6846"/>
                      <a:pt x="86916" y="6846"/>
                    </a:cubicBezTo>
                    <a:cubicBezTo>
                      <a:pt x="89155" y="6846"/>
                      <a:pt x="91238" y="4620"/>
                      <a:pt x="93703" y="3787"/>
                    </a:cubicBezTo>
                    <a:cubicBezTo>
                      <a:pt x="94036" y="3703"/>
                      <a:pt x="94310" y="3667"/>
                      <a:pt x="94786" y="3489"/>
                    </a:cubicBezTo>
                    <a:lnTo>
                      <a:pt x="98394" y="3489"/>
                    </a:lnTo>
                    <a:lnTo>
                      <a:pt x="99596" y="3489"/>
                    </a:lnTo>
                    <a:cubicBezTo>
                      <a:pt x="102692" y="3572"/>
                      <a:pt x="104930" y="0"/>
                      <a:pt x="107455" y="0"/>
                    </a:cubicBezTo>
                    <a:cubicBezTo>
                      <a:pt x="109693" y="0"/>
                      <a:pt x="111622" y="2834"/>
                      <a:pt x="114301" y="3489"/>
                    </a:cubicBezTo>
                    <a:lnTo>
                      <a:pt x="115539" y="3489"/>
                    </a:lnTo>
                    <a:lnTo>
                      <a:pt x="153841" y="3489"/>
                    </a:lnTo>
                    <a:cubicBezTo>
                      <a:pt x="154556" y="3620"/>
                      <a:pt x="155103" y="3679"/>
                      <a:pt x="155627" y="3727"/>
                    </a:cubicBezTo>
                    <a:cubicBezTo>
                      <a:pt x="158342" y="4322"/>
                      <a:pt x="160568" y="6549"/>
                      <a:pt x="162950" y="6549"/>
                    </a:cubicBezTo>
                    <a:cubicBezTo>
                      <a:pt x="165033" y="6406"/>
                      <a:pt x="166974" y="4322"/>
                      <a:pt x="169343" y="3703"/>
                    </a:cubicBezTo>
                    <a:cubicBezTo>
                      <a:pt x="169641" y="3667"/>
                      <a:pt x="169974" y="3584"/>
                      <a:pt x="170367" y="3489"/>
                    </a:cubicBezTo>
                    <a:lnTo>
                      <a:pt x="210741" y="3489"/>
                    </a:lnTo>
                    <a:lnTo>
                      <a:pt x="212396" y="3489"/>
                    </a:lnTo>
                    <a:cubicBezTo>
                      <a:pt x="215063" y="4168"/>
                      <a:pt x="216849" y="7144"/>
                      <a:pt x="219076" y="7144"/>
                    </a:cubicBezTo>
                    <a:cubicBezTo>
                      <a:pt x="221016" y="7001"/>
                      <a:pt x="222945" y="4620"/>
                      <a:pt x="225195" y="3489"/>
                    </a:cubicBezTo>
                    <a:cubicBezTo>
                      <a:pt x="225398" y="3608"/>
                      <a:pt x="226350" y="3286"/>
                      <a:pt x="226755" y="3263"/>
                    </a:cubicBezTo>
                    <a:cubicBezTo>
                      <a:pt x="229053" y="2382"/>
                      <a:pt x="230982" y="298"/>
                      <a:pt x="232923" y="298"/>
                    </a:cubicBezTo>
                    <a:cubicBezTo>
                      <a:pt x="235149" y="298"/>
                      <a:pt x="237233" y="2536"/>
                      <a:pt x="239840" y="3275"/>
                    </a:cubicBezTo>
                    <a:cubicBezTo>
                      <a:pt x="240281" y="3334"/>
                      <a:pt x="240733" y="3382"/>
                      <a:pt x="241281" y="3489"/>
                    </a:cubicBezTo>
                    <a:lnTo>
                      <a:pt x="285155" y="348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4"/>
              <p:cNvSpPr/>
              <p:nvPr/>
            </p:nvSpPr>
            <p:spPr>
              <a:xfrm>
                <a:off x="245550" y="4080700"/>
                <a:ext cx="7128900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285156" h="3846" fill="none" extrusionOk="0">
                    <a:moveTo>
                      <a:pt x="1" y="0"/>
                    </a:moveTo>
                    <a:lnTo>
                      <a:pt x="29302" y="0"/>
                    </a:lnTo>
                    <a:lnTo>
                      <a:pt x="31076" y="0"/>
                    </a:lnTo>
                    <a:cubicBezTo>
                      <a:pt x="33791" y="572"/>
                      <a:pt x="35874" y="3846"/>
                      <a:pt x="37958" y="3691"/>
                    </a:cubicBezTo>
                    <a:cubicBezTo>
                      <a:pt x="39887" y="3548"/>
                      <a:pt x="41970" y="715"/>
                      <a:pt x="44530" y="36"/>
                    </a:cubicBezTo>
                    <a:cubicBezTo>
                      <a:pt x="44887" y="12"/>
                      <a:pt x="45233" y="12"/>
                      <a:pt x="45590" y="0"/>
                    </a:cubicBezTo>
                    <a:lnTo>
                      <a:pt x="99073" y="0"/>
                    </a:lnTo>
                    <a:cubicBezTo>
                      <a:pt x="99716" y="131"/>
                      <a:pt x="100168" y="167"/>
                      <a:pt x="100597" y="191"/>
                    </a:cubicBezTo>
                    <a:cubicBezTo>
                      <a:pt x="103145" y="1012"/>
                      <a:pt x="105228" y="3251"/>
                      <a:pt x="107455" y="3393"/>
                    </a:cubicBezTo>
                    <a:cubicBezTo>
                      <a:pt x="109395" y="3548"/>
                      <a:pt x="111324" y="1310"/>
                      <a:pt x="113360" y="393"/>
                    </a:cubicBezTo>
                    <a:cubicBezTo>
                      <a:pt x="113920" y="167"/>
                      <a:pt x="114194" y="119"/>
                      <a:pt x="114586" y="0"/>
                    </a:cubicBezTo>
                    <a:lnTo>
                      <a:pt x="225374" y="0"/>
                    </a:lnTo>
                    <a:cubicBezTo>
                      <a:pt x="225993" y="167"/>
                      <a:pt x="226624" y="345"/>
                      <a:pt x="227112" y="453"/>
                    </a:cubicBezTo>
                    <a:cubicBezTo>
                      <a:pt x="229196" y="1167"/>
                      <a:pt x="230982" y="3548"/>
                      <a:pt x="232768" y="3548"/>
                    </a:cubicBezTo>
                    <a:cubicBezTo>
                      <a:pt x="235006" y="3548"/>
                      <a:pt x="236935" y="417"/>
                      <a:pt x="239685" y="0"/>
                    </a:cubicBezTo>
                    <a:lnTo>
                      <a:pt x="240662" y="0"/>
                    </a:lnTo>
                    <a:lnTo>
                      <a:pt x="28515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4"/>
              <p:cNvSpPr/>
              <p:nvPr/>
            </p:nvSpPr>
            <p:spPr>
              <a:xfrm>
                <a:off x="720060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6927925" y="3886625"/>
                <a:ext cx="991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38839" fill="none" extrusionOk="0">
                    <a:moveTo>
                      <a:pt x="3942" y="0"/>
                    </a:moveTo>
                    <a:lnTo>
                      <a:pt x="3942" y="19419"/>
                    </a:lnTo>
                    <a:cubicBezTo>
                      <a:pt x="3740" y="20015"/>
                      <a:pt x="3704" y="20336"/>
                      <a:pt x="3680" y="20669"/>
                    </a:cubicBezTo>
                    <a:cubicBezTo>
                      <a:pt x="2835" y="23063"/>
                      <a:pt x="156" y="25146"/>
                      <a:pt x="156" y="27087"/>
                    </a:cubicBezTo>
                    <a:cubicBezTo>
                      <a:pt x="1" y="29171"/>
                      <a:pt x="2978" y="30956"/>
                      <a:pt x="3763" y="33492"/>
                    </a:cubicBezTo>
                    <a:cubicBezTo>
                      <a:pt x="3811" y="33862"/>
                      <a:pt x="3859" y="34231"/>
                      <a:pt x="3966" y="34624"/>
                    </a:cubicBezTo>
                    <a:lnTo>
                      <a:pt x="3966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6852925" y="3886625"/>
                <a:ext cx="601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8839" fill="none" extrusionOk="0">
                    <a:moveTo>
                      <a:pt x="1" y="0"/>
                    </a:moveTo>
                    <a:lnTo>
                      <a:pt x="1" y="19419"/>
                    </a:lnTo>
                    <a:cubicBezTo>
                      <a:pt x="84" y="19884"/>
                      <a:pt x="132" y="20277"/>
                      <a:pt x="382" y="21229"/>
                    </a:cubicBezTo>
                    <a:cubicBezTo>
                      <a:pt x="1072" y="23063"/>
                      <a:pt x="2108" y="25003"/>
                      <a:pt x="2263" y="26789"/>
                    </a:cubicBezTo>
                    <a:cubicBezTo>
                      <a:pt x="2406" y="29171"/>
                      <a:pt x="620" y="31397"/>
                      <a:pt x="179" y="33731"/>
                    </a:cubicBezTo>
                    <a:cubicBezTo>
                      <a:pt x="84" y="34088"/>
                      <a:pt x="60" y="34314"/>
                      <a:pt x="1" y="34624"/>
                    </a:cubicBez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667910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4"/>
              <p:cNvSpPr/>
              <p:nvPr/>
            </p:nvSpPr>
            <p:spPr>
              <a:xfrm>
                <a:off x="65049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4"/>
              <p:cNvSpPr/>
              <p:nvPr/>
            </p:nvSpPr>
            <p:spPr>
              <a:xfrm>
                <a:off x="633112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6076050" y="3886625"/>
                <a:ext cx="8127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8839" fill="none" extrusionOk="0">
                    <a:moveTo>
                      <a:pt x="3251" y="0"/>
                    </a:moveTo>
                    <a:lnTo>
                      <a:pt x="3251" y="3370"/>
                    </a:lnTo>
                    <a:cubicBezTo>
                      <a:pt x="3251" y="3894"/>
                      <a:pt x="3251" y="4477"/>
                      <a:pt x="3227" y="5132"/>
                    </a:cubicBezTo>
                    <a:cubicBezTo>
                      <a:pt x="2524" y="7585"/>
                      <a:pt x="441" y="9668"/>
                      <a:pt x="298" y="11752"/>
                    </a:cubicBezTo>
                    <a:cubicBezTo>
                      <a:pt x="0" y="14133"/>
                      <a:pt x="2382" y="16371"/>
                      <a:pt x="2929" y="18824"/>
                    </a:cubicBezTo>
                    <a:cubicBezTo>
                      <a:pt x="3001" y="19253"/>
                      <a:pt x="3072" y="19681"/>
                      <a:pt x="3251" y="20300"/>
                    </a:cubicBezTo>
                    <a:lnTo>
                      <a:pt x="325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5983175" y="3886625"/>
                <a:ext cx="741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8839" fill="none" extrusionOk="0">
                    <a:moveTo>
                      <a:pt x="1" y="0"/>
                    </a:moveTo>
                    <a:lnTo>
                      <a:pt x="1" y="3370"/>
                    </a:lnTo>
                    <a:cubicBezTo>
                      <a:pt x="1" y="3894"/>
                      <a:pt x="1" y="4477"/>
                      <a:pt x="36" y="5132"/>
                    </a:cubicBezTo>
                    <a:cubicBezTo>
                      <a:pt x="882" y="7585"/>
                      <a:pt x="2965" y="9823"/>
                      <a:pt x="2965" y="11907"/>
                    </a:cubicBezTo>
                    <a:cubicBezTo>
                      <a:pt x="2965" y="14133"/>
                      <a:pt x="882" y="16371"/>
                      <a:pt x="286" y="18907"/>
                    </a:cubicBezTo>
                    <a:cubicBezTo>
                      <a:pt x="227" y="19300"/>
                      <a:pt x="179" y="19669"/>
                      <a:pt x="1" y="20300"/>
                    </a:cubicBez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4"/>
              <p:cNvSpPr/>
              <p:nvPr/>
            </p:nvSpPr>
            <p:spPr>
              <a:xfrm>
                <a:off x="5729875" y="3886625"/>
                <a:ext cx="798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8839" fill="none" extrusionOk="0">
                    <a:moveTo>
                      <a:pt x="3191" y="0"/>
                    </a:moveTo>
                    <a:lnTo>
                      <a:pt x="3191" y="10454"/>
                    </a:lnTo>
                    <a:lnTo>
                      <a:pt x="3191" y="11668"/>
                    </a:lnTo>
                    <a:cubicBezTo>
                      <a:pt x="3132" y="14585"/>
                      <a:pt x="0" y="17110"/>
                      <a:pt x="155" y="19788"/>
                    </a:cubicBezTo>
                    <a:cubicBezTo>
                      <a:pt x="155" y="22170"/>
                      <a:pt x="2834" y="24408"/>
                      <a:pt x="3191" y="27170"/>
                    </a:cubicBezTo>
                    <a:lnTo>
                      <a:pt x="3191" y="28373"/>
                    </a:lnTo>
                    <a:lnTo>
                      <a:pt x="319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4"/>
              <p:cNvSpPr/>
              <p:nvPr/>
            </p:nvSpPr>
            <p:spPr>
              <a:xfrm>
                <a:off x="5635800" y="3886625"/>
                <a:ext cx="756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38839" fill="none" extrusionOk="0">
                    <a:moveTo>
                      <a:pt x="1" y="0"/>
                    </a:moveTo>
                    <a:lnTo>
                      <a:pt x="1" y="10454"/>
                    </a:lnTo>
                    <a:lnTo>
                      <a:pt x="1" y="11668"/>
                    </a:lnTo>
                    <a:cubicBezTo>
                      <a:pt x="49" y="14585"/>
                      <a:pt x="3025" y="17110"/>
                      <a:pt x="3025" y="19646"/>
                    </a:cubicBezTo>
                    <a:cubicBezTo>
                      <a:pt x="3025" y="22027"/>
                      <a:pt x="346" y="24253"/>
                      <a:pt x="1" y="27170"/>
                    </a:cubicBezTo>
                    <a:lnTo>
                      <a:pt x="1" y="28373"/>
                    </a:ln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4"/>
              <p:cNvSpPr/>
              <p:nvPr/>
            </p:nvSpPr>
            <p:spPr>
              <a:xfrm>
                <a:off x="54619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4"/>
              <p:cNvSpPr/>
              <p:nvPr/>
            </p:nvSpPr>
            <p:spPr>
              <a:xfrm>
                <a:off x="528785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4"/>
              <p:cNvSpPr/>
              <p:nvPr/>
            </p:nvSpPr>
            <p:spPr>
              <a:xfrm>
                <a:off x="511402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4"/>
              <p:cNvSpPr/>
              <p:nvPr/>
            </p:nvSpPr>
            <p:spPr>
              <a:xfrm>
                <a:off x="49404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4"/>
              <p:cNvSpPr/>
              <p:nvPr/>
            </p:nvSpPr>
            <p:spPr>
              <a:xfrm>
                <a:off x="4669625" y="3886625"/>
                <a:ext cx="967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839" fill="none" extrusionOk="0">
                    <a:moveTo>
                      <a:pt x="3870" y="0"/>
                    </a:moveTo>
                    <a:lnTo>
                      <a:pt x="3870" y="19419"/>
                    </a:lnTo>
                    <a:cubicBezTo>
                      <a:pt x="3501" y="20241"/>
                      <a:pt x="3370" y="20729"/>
                      <a:pt x="2858" y="21812"/>
                    </a:cubicBezTo>
                    <a:cubicBezTo>
                      <a:pt x="1929" y="23515"/>
                      <a:pt x="0" y="25301"/>
                      <a:pt x="143" y="26789"/>
                    </a:cubicBezTo>
                    <a:cubicBezTo>
                      <a:pt x="441" y="29016"/>
                      <a:pt x="2822" y="30956"/>
                      <a:pt x="3691" y="33469"/>
                    </a:cubicBezTo>
                    <a:cubicBezTo>
                      <a:pt x="3727" y="33838"/>
                      <a:pt x="3775" y="34195"/>
                      <a:pt x="3870" y="34624"/>
                    </a:cubicBezTo>
                    <a:lnTo>
                      <a:pt x="387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4592525" y="3886625"/>
                <a:ext cx="62225" cy="9706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8827" fill="none" extrusionOk="0">
                    <a:moveTo>
                      <a:pt x="1" y="0"/>
                    </a:moveTo>
                    <a:lnTo>
                      <a:pt x="1" y="18538"/>
                    </a:lnTo>
                    <a:cubicBezTo>
                      <a:pt x="12" y="18848"/>
                      <a:pt x="36" y="19229"/>
                      <a:pt x="84" y="19586"/>
                    </a:cubicBezTo>
                    <a:cubicBezTo>
                      <a:pt x="703" y="22170"/>
                      <a:pt x="2489" y="24408"/>
                      <a:pt x="2489" y="26789"/>
                    </a:cubicBezTo>
                    <a:cubicBezTo>
                      <a:pt x="2489" y="29016"/>
                      <a:pt x="548" y="31254"/>
                      <a:pt x="24" y="33671"/>
                    </a:cubicBezTo>
                    <a:cubicBezTo>
                      <a:pt x="1" y="34350"/>
                      <a:pt x="1" y="34921"/>
                      <a:pt x="1" y="35445"/>
                    </a:cubicBezTo>
                    <a:lnTo>
                      <a:pt x="1" y="388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4327325" y="3886625"/>
                <a:ext cx="914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8839" fill="none" extrusionOk="0">
                    <a:moveTo>
                      <a:pt x="3655" y="0"/>
                    </a:moveTo>
                    <a:lnTo>
                      <a:pt x="3655" y="10454"/>
                    </a:lnTo>
                    <a:lnTo>
                      <a:pt x="3655" y="11668"/>
                    </a:lnTo>
                    <a:cubicBezTo>
                      <a:pt x="3274" y="14585"/>
                      <a:pt x="0" y="16669"/>
                      <a:pt x="0" y="19050"/>
                    </a:cubicBezTo>
                    <a:cubicBezTo>
                      <a:pt x="143" y="20681"/>
                      <a:pt x="2084" y="22765"/>
                      <a:pt x="3274" y="24765"/>
                    </a:cubicBezTo>
                    <a:cubicBezTo>
                      <a:pt x="3465" y="25253"/>
                      <a:pt x="3524" y="25515"/>
                      <a:pt x="3655" y="25920"/>
                    </a:cubicBezTo>
                    <a:lnTo>
                      <a:pt x="3655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4"/>
              <p:cNvSpPr/>
              <p:nvPr/>
            </p:nvSpPr>
            <p:spPr>
              <a:xfrm>
                <a:off x="4244575" y="3886625"/>
                <a:ext cx="640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38839" fill="none" extrusionOk="0">
                    <a:moveTo>
                      <a:pt x="0" y="0"/>
                    </a:moveTo>
                    <a:lnTo>
                      <a:pt x="0" y="10454"/>
                    </a:lnTo>
                    <a:lnTo>
                      <a:pt x="0" y="11668"/>
                    </a:lnTo>
                    <a:cubicBezTo>
                      <a:pt x="476" y="14288"/>
                      <a:pt x="2560" y="16669"/>
                      <a:pt x="2560" y="19050"/>
                    </a:cubicBezTo>
                    <a:cubicBezTo>
                      <a:pt x="2417" y="21729"/>
                      <a:pt x="179" y="24253"/>
                      <a:pt x="0" y="27170"/>
                    </a:cubicBezTo>
                    <a:lnTo>
                      <a:pt x="0" y="28373"/>
                    </a:ln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4"/>
              <p:cNvSpPr/>
              <p:nvPr/>
            </p:nvSpPr>
            <p:spPr>
              <a:xfrm>
                <a:off x="407072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389720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37227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354925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337540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32012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2935775" y="3886625"/>
                <a:ext cx="923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38839" fill="none" extrusionOk="0">
                    <a:moveTo>
                      <a:pt x="3667" y="0"/>
                    </a:moveTo>
                    <a:lnTo>
                      <a:pt x="3667" y="3370"/>
                    </a:lnTo>
                    <a:cubicBezTo>
                      <a:pt x="3667" y="3894"/>
                      <a:pt x="3667" y="4477"/>
                      <a:pt x="3632" y="5132"/>
                    </a:cubicBezTo>
                    <a:cubicBezTo>
                      <a:pt x="2679" y="7442"/>
                      <a:pt x="596" y="9370"/>
                      <a:pt x="298" y="11454"/>
                    </a:cubicBezTo>
                    <a:cubicBezTo>
                      <a:pt x="0" y="13395"/>
                      <a:pt x="2227" y="15324"/>
                      <a:pt x="3013" y="17395"/>
                    </a:cubicBezTo>
                    <a:cubicBezTo>
                      <a:pt x="3275" y="18122"/>
                      <a:pt x="3394" y="18610"/>
                      <a:pt x="3691" y="19419"/>
                    </a:cubicBezTo>
                    <a:lnTo>
                      <a:pt x="369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4"/>
              <p:cNvSpPr/>
              <p:nvPr/>
            </p:nvSpPr>
            <p:spPr>
              <a:xfrm>
                <a:off x="2853325" y="3886625"/>
                <a:ext cx="711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38839" fill="none" extrusionOk="0">
                    <a:moveTo>
                      <a:pt x="24" y="0"/>
                    </a:moveTo>
                    <a:lnTo>
                      <a:pt x="24" y="4203"/>
                    </a:lnTo>
                    <a:cubicBezTo>
                      <a:pt x="84" y="4477"/>
                      <a:pt x="107" y="4679"/>
                      <a:pt x="179" y="4977"/>
                    </a:cubicBezTo>
                    <a:cubicBezTo>
                      <a:pt x="917" y="7287"/>
                      <a:pt x="2846" y="9525"/>
                      <a:pt x="2846" y="11752"/>
                    </a:cubicBezTo>
                    <a:cubicBezTo>
                      <a:pt x="2703" y="13990"/>
                      <a:pt x="1060" y="16371"/>
                      <a:pt x="322" y="18764"/>
                    </a:cubicBezTo>
                    <a:cubicBezTo>
                      <a:pt x="238" y="19205"/>
                      <a:pt x="179" y="19657"/>
                      <a:pt x="0" y="20300"/>
                    </a:cubicBez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4"/>
              <p:cNvSpPr/>
              <p:nvPr/>
            </p:nvSpPr>
            <p:spPr>
              <a:xfrm>
                <a:off x="26797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4"/>
              <p:cNvSpPr/>
              <p:nvPr/>
            </p:nvSpPr>
            <p:spPr>
              <a:xfrm>
                <a:off x="2425875" y="3886625"/>
                <a:ext cx="801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38839" fill="none" extrusionOk="0">
                    <a:moveTo>
                      <a:pt x="3204" y="0"/>
                    </a:moveTo>
                    <a:lnTo>
                      <a:pt x="3204" y="10454"/>
                    </a:lnTo>
                    <a:lnTo>
                      <a:pt x="3204" y="11668"/>
                    </a:lnTo>
                    <a:cubicBezTo>
                      <a:pt x="2835" y="14431"/>
                      <a:pt x="156" y="16812"/>
                      <a:pt x="156" y="19348"/>
                    </a:cubicBezTo>
                    <a:cubicBezTo>
                      <a:pt x="1" y="21872"/>
                      <a:pt x="2835" y="24253"/>
                      <a:pt x="3204" y="27170"/>
                    </a:cubicBezTo>
                    <a:lnTo>
                      <a:pt x="3204" y="28373"/>
                    </a:lnTo>
                    <a:lnTo>
                      <a:pt x="3204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2332125" y="3886625"/>
                <a:ext cx="789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38839" fill="none" extrusionOk="0">
                    <a:moveTo>
                      <a:pt x="0" y="0"/>
                    </a:moveTo>
                    <a:lnTo>
                      <a:pt x="0" y="10454"/>
                    </a:lnTo>
                    <a:lnTo>
                      <a:pt x="0" y="11668"/>
                    </a:lnTo>
                    <a:cubicBezTo>
                      <a:pt x="179" y="14431"/>
                      <a:pt x="2858" y="16669"/>
                      <a:pt x="3013" y="19193"/>
                    </a:cubicBezTo>
                    <a:cubicBezTo>
                      <a:pt x="3156" y="21872"/>
                      <a:pt x="179" y="24110"/>
                      <a:pt x="0" y="27170"/>
                    </a:cubicBezTo>
                    <a:lnTo>
                      <a:pt x="0" y="28373"/>
                    </a:ln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2053825" y="3886625"/>
                <a:ext cx="10450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38839" fill="none" extrusionOk="0">
                    <a:moveTo>
                      <a:pt x="4167" y="0"/>
                    </a:moveTo>
                    <a:lnTo>
                      <a:pt x="4167" y="19419"/>
                    </a:lnTo>
                    <a:cubicBezTo>
                      <a:pt x="3941" y="20015"/>
                      <a:pt x="3917" y="20336"/>
                      <a:pt x="3882" y="20669"/>
                    </a:cubicBezTo>
                    <a:cubicBezTo>
                      <a:pt x="2977" y="23063"/>
                      <a:pt x="0" y="25003"/>
                      <a:pt x="155" y="27087"/>
                    </a:cubicBezTo>
                    <a:cubicBezTo>
                      <a:pt x="298" y="29171"/>
                      <a:pt x="3131" y="30956"/>
                      <a:pt x="4024" y="33528"/>
                    </a:cubicBezTo>
                    <a:cubicBezTo>
                      <a:pt x="4060" y="33885"/>
                      <a:pt x="4096" y="34243"/>
                      <a:pt x="4179" y="34624"/>
                    </a:cubicBezTo>
                    <a:lnTo>
                      <a:pt x="4179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1984175" y="3886625"/>
                <a:ext cx="58650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8839" fill="none" extrusionOk="0">
                    <a:moveTo>
                      <a:pt x="0" y="0"/>
                    </a:moveTo>
                    <a:lnTo>
                      <a:pt x="0" y="18538"/>
                    </a:lnTo>
                    <a:cubicBezTo>
                      <a:pt x="24" y="18872"/>
                      <a:pt x="48" y="19229"/>
                      <a:pt x="83" y="19586"/>
                    </a:cubicBezTo>
                    <a:cubicBezTo>
                      <a:pt x="703" y="22027"/>
                      <a:pt x="1893" y="24253"/>
                      <a:pt x="2048" y="26635"/>
                    </a:cubicBezTo>
                    <a:cubicBezTo>
                      <a:pt x="2346" y="29016"/>
                      <a:pt x="703" y="31397"/>
                      <a:pt x="143" y="33826"/>
                    </a:cubicBezTo>
                    <a:cubicBezTo>
                      <a:pt x="83" y="34135"/>
                      <a:pt x="48" y="34362"/>
                      <a:pt x="0" y="34624"/>
                    </a:cubicBez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181062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1636800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4"/>
              <p:cNvSpPr/>
              <p:nvPr/>
            </p:nvSpPr>
            <p:spPr>
              <a:xfrm>
                <a:off x="14626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4"/>
              <p:cNvSpPr/>
              <p:nvPr/>
            </p:nvSpPr>
            <p:spPr>
              <a:xfrm>
                <a:off x="1202225" y="3886625"/>
                <a:ext cx="869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38839" fill="none" extrusionOk="0">
                    <a:moveTo>
                      <a:pt x="3465" y="0"/>
                    </a:moveTo>
                    <a:lnTo>
                      <a:pt x="3465" y="4203"/>
                    </a:lnTo>
                    <a:cubicBezTo>
                      <a:pt x="3358" y="4656"/>
                      <a:pt x="3310" y="5025"/>
                      <a:pt x="3275" y="5418"/>
                    </a:cubicBezTo>
                    <a:cubicBezTo>
                      <a:pt x="2382" y="7739"/>
                      <a:pt x="0" y="9966"/>
                      <a:pt x="0" y="12049"/>
                    </a:cubicBezTo>
                    <a:cubicBezTo>
                      <a:pt x="0" y="14133"/>
                      <a:pt x="2382" y="16371"/>
                      <a:pt x="3156" y="18895"/>
                    </a:cubicBezTo>
                    <a:cubicBezTo>
                      <a:pt x="3227" y="19312"/>
                      <a:pt x="3298" y="19729"/>
                      <a:pt x="3477" y="20300"/>
                    </a:cubicBezTo>
                    <a:lnTo>
                      <a:pt x="3477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4"/>
              <p:cNvSpPr/>
              <p:nvPr/>
            </p:nvSpPr>
            <p:spPr>
              <a:xfrm>
                <a:off x="1114700" y="3886625"/>
                <a:ext cx="7237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38839" fill="none" extrusionOk="0">
                    <a:moveTo>
                      <a:pt x="13" y="0"/>
                    </a:moveTo>
                    <a:lnTo>
                      <a:pt x="13" y="3370"/>
                    </a:lnTo>
                    <a:cubicBezTo>
                      <a:pt x="13" y="3894"/>
                      <a:pt x="13" y="4477"/>
                      <a:pt x="49" y="5144"/>
                    </a:cubicBezTo>
                    <a:cubicBezTo>
                      <a:pt x="656" y="7585"/>
                      <a:pt x="2596" y="9668"/>
                      <a:pt x="2739" y="11907"/>
                    </a:cubicBezTo>
                    <a:cubicBezTo>
                      <a:pt x="2894" y="13692"/>
                      <a:pt x="1251" y="15478"/>
                      <a:pt x="596" y="17395"/>
                    </a:cubicBezTo>
                    <a:cubicBezTo>
                      <a:pt x="191" y="18479"/>
                      <a:pt x="108" y="18955"/>
                      <a:pt x="1" y="19419"/>
                    </a:cubicBez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852175" y="3886625"/>
                <a:ext cx="887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8839" fill="none" extrusionOk="0">
                    <a:moveTo>
                      <a:pt x="3549" y="0"/>
                    </a:moveTo>
                    <a:lnTo>
                      <a:pt x="3549" y="10454"/>
                    </a:lnTo>
                    <a:lnTo>
                      <a:pt x="3549" y="11668"/>
                    </a:lnTo>
                    <a:cubicBezTo>
                      <a:pt x="3275" y="14431"/>
                      <a:pt x="298" y="16669"/>
                      <a:pt x="143" y="19050"/>
                    </a:cubicBezTo>
                    <a:cubicBezTo>
                      <a:pt x="1" y="21277"/>
                      <a:pt x="2822" y="23360"/>
                      <a:pt x="3513" y="25873"/>
                    </a:cubicBezTo>
                    <a:cubicBezTo>
                      <a:pt x="3537" y="26337"/>
                      <a:pt x="3549" y="26754"/>
                      <a:pt x="3549" y="27170"/>
                    </a:cubicBezTo>
                    <a:lnTo>
                      <a:pt x="3549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767050" y="3886625"/>
                <a:ext cx="7027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38839" fill="none" extrusionOk="0">
                    <a:moveTo>
                      <a:pt x="0" y="0"/>
                    </a:moveTo>
                    <a:lnTo>
                      <a:pt x="0" y="10454"/>
                    </a:lnTo>
                    <a:lnTo>
                      <a:pt x="0" y="11668"/>
                    </a:lnTo>
                    <a:cubicBezTo>
                      <a:pt x="429" y="14431"/>
                      <a:pt x="2810" y="16812"/>
                      <a:pt x="2656" y="19348"/>
                    </a:cubicBezTo>
                    <a:cubicBezTo>
                      <a:pt x="2513" y="21872"/>
                      <a:pt x="131" y="24408"/>
                      <a:pt x="0" y="27170"/>
                    </a:cubicBezTo>
                    <a:lnTo>
                      <a:pt x="0" y="28373"/>
                    </a:ln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59352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0" y="0"/>
                    </a:moveTo>
                    <a:lnTo>
                      <a:pt x="0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4"/>
              <p:cNvSpPr/>
              <p:nvPr/>
            </p:nvSpPr>
            <p:spPr>
              <a:xfrm>
                <a:off x="419375" y="3886625"/>
                <a:ext cx="25" cy="9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8839" fill="none" extrusionOk="0">
                    <a:moveTo>
                      <a:pt x="1" y="0"/>
                    </a:moveTo>
                    <a:lnTo>
                      <a:pt x="1" y="38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93" name="Google Shape;593;p44"/>
            <p:cNvCxnSpPr/>
            <p:nvPr/>
          </p:nvCxnSpPr>
          <p:spPr>
            <a:xfrm>
              <a:off x="468596" y="3869625"/>
              <a:ext cx="120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468596" y="4035650"/>
              <a:ext cx="120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468596" y="4201675"/>
              <a:ext cx="120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468596" y="4367700"/>
              <a:ext cx="120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468596" y="4533725"/>
              <a:ext cx="120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15027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13324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11621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9918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8215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651225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475099" y="3865750"/>
              <a:ext cx="0" cy="82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238F46-6B2A-230E-F026-1B1C2DEF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9003B4-6A3D-765B-8ADF-D1FCC1B40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7F11D2E-7494-ACD0-BF87-626482BFEC6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8B93335-CE79-297B-6A7A-4FE6B46C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0" y="908330"/>
            <a:ext cx="8400759" cy="349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5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3888059" y="2271050"/>
            <a:ext cx="4787183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Technical Raport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5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Podtytuł 2">
            <a:extLst>
              <a:ext uri="{FF2B5EF4-FFF2-40B4-BE49-F238E27FC236}">
                <a16:creationId xmlns:a16="http://schemas.microsoft.com/office/drawing/2014/main" id="{71329907-4F1A-BE08-07C3-B982C819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459" y="3718388"/>
            <a:ext cx="3586136" cy="688800"/>
          </a:xfrm>
        </p:spPr>
        <p:txBody>
          <a:bodyPr/>
          <a:lstStyle/>
          <a:p>
            <a:r>
              <a:rPr lang="pl-PL" dirty="0"/>
              <a:t>Przygotowania dokumentacji i symulacji</a:t>
            </a:r>
          </a:p>
        </p:txBody>
      </p:sp>
    </p:spTree>
    <p:extLst>
      <p:ext uri="{BB962C8B-B14F-4D97-AF65-F5344CB8AC3E}">
        <p14:creationId xmlns:p14="http://schemas.microsoft.com/office/powerpoint/2010/main" val="12060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A49ADE-FE65-5C25-ACE7-D080490E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20" y="2271050"/>
            <a:ext cx="7307939" cy="1302600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C6437D-C3C5-A856-D5E8-5E3D3FC573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2F09F3-EC61-3902-0341-7A47F7AD491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45D10FC-B7C9-02E7-DC88-0024D721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5" y="475005"/>
            <a:ext cx="3119283" cy="41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6DAD71F-F027-D7D0-EF0B-721F01CE8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84774"/>
            <a:ext cx="3710759" cy="19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5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3888059" y="2271050"/>
            <a:ext cx="4787183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Tunel Aerodynamiczny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l-PL" dirty="0"/>
              <a:t>Badania konfiguracji R6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6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74868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2FE633-FBE0-1984-3F5F-4DB14A3C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5CB2CF7-94FD-ACB4-3B5D-F7AA61EE0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0D016E0-8442-AA5A-5C4D-BDAB4E199FB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6ED1DA3-09FF-8A62-3659-F91B09D9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6" y="631775"/>
            <a:ext cx="2795912" cy="373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7CB5CDC-161E-F11B-2CEE-C6684EC8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48" y="574981"/>
            <a:ext cx="2924586" cy="390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9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851FAF-3156-03CE-7806-A65CBB1A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949D828-64B2-4C33-27F5-FFA11288B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55A2CF6-14F8-FBF8-1066-0F54988429D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CDBA4E2-657E-4861-A1AF-0A015C51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95" y="901560"/>
            <a:ext cx="4042757" cy="30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B604AF7-66C8-006F-C2F8-4551C0D0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40" y="631775"/>
            <a:ext cx="2696799" cy="36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41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553620-62FD-AC91-07E0-82BC209C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595" y="2271050"/>
            <a:ext cx="7226164" cy="1302600"/>
          </a:xfrm>
        </p:spPr>
        <p:txBody>
          <a:bodyPr/>
          <a:lstStyle/>
          <a:p>
            <a:pPr algn="ctr"/>
            <a:r>
              <a:rPr lang="pl-PL" dirty="0"/>
              <a:t>ILOT</a:t>
            </a:r>
          </a:p>
        </p:txBody>
      </p:sp>
    </p:spTree>
    <p:extLst>
      <p:ext uri="{BB962C8B-B14F-4D97-AF65-F5344CB8AC3E}">
        <p14:creationId xmlns:p14="http://schemas.microsoft.com/office/powerpoint/2010/main" val="1796862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3888059" y="2271050"/>
            <a:ext cx="4787183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Plany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208459" y="3718388"/>
            <a:ext cx="3192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7</a:t>
            </a:r>
            <a:endParaRPr dirty="0"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6192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>
            <a:spLocks noGrp="1"/>
          </p:cNvSpPr>
          <p:nvPr>
            <p:ph type="title"/>
          </p:nvPr>
        </p:nvSpPr>
        <p:spPr>
          <a:xfrm>
            <a:off x="713250" y="4178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Plany na przyszłość </a:t>
            </a:r>
            <a:endParaRPr dirty="0"/>
          </a:p>
        </p:txBody>
      </p:sp>
      <p:graphicFrame>
        <p:nvGraphicFramePr>
          <p:cNvPr id="388" name="Google Shape;388;p41"/>
          <p:cNvGraphicFramePr/>
          <p:nvPr>
            <p:extLst>
              <p:ext uri="{D42A27DB-BD31-4B8C-83A1-F6EECF244321}">
                <p14:modId xmlns:p14="http://schemas.microsoft.com/office/powerpoint/2010/main" val="2532052615"/>
              </p:ext>
            </p:extLst>
          </p:nvPr>
        </p:nvGraphicFramePr>
        <p:xfrm>
          <a:off x="720000" y="1818929"/>
          <a:ext cx="7717500" cy="2560140"/>
        </p:xfrm>
        <a:graphic>
          <a:graphicData uri="http://schemas.openxmlformats.org/drawingml/2006/table">
            <a:tbl>
              <a:tblPr>
                <a:noFill/>
                <a:tableStyleId>{9CAE1C5F-49AF-49FF-BAE7-C2DD8F1D5D93}</a:tableStyleId>
              </a:tblPr>
              <a:tblGrid>
                <a:gridCol w="274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Rekruci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Mamy dwóch rekrutów i robią </a:t>
                      </a:r>
                      <a:r>
                        <a:rPr lang="pl-PL" sz="1000" dirty="0" err="1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taski</a:t>
                      </a: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stricte pod główny projekt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Wpływ na geometrię R7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Ścisła współpraca ze strukturą nośną, symulacje optymalizacyjne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Udoskonalenie ACS-a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Zwiększenie ilości parametrów, czyniące symulacje jeszcze dokładniejsze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Badania w tunelach aerodynamicznych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Zbudowanie odpowiednich modeli, miejsca do badań, badanie charakterystyk aerodynamicznych, przygotowanie na testy w ILOCIE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Badania wytrzymałościowe silnika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Rozwinięcie badań </a:t>
                      </a:r>
                      <a:r>
                        <a:rPr lang="pl-PL" sz="1000" dirty="0" err="1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Mesowskich</a:t>
                      </a: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w </a:t>
                      </a:r>
                      <a:r>
                        <a:rPr lang="pl-PL" sz="1000" dirty="0" err="1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Ansysie</a:t>
                      </a: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różne części silnika i nie tylko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Konkurencja CFD na Stany</a:t>
                      </a:r>
                      <a:endParaRPr sz="12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-PL" sz="1000" dirty="0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Wygranie i picie piwa</a:t>
                      </a:r>
                      <a:endParaRPr sz="1000" dirty="0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Obraz 1">
            <a:extLst>
              <a:ext uri="{FF2B5EF4-FFF2-40B4-BE49-F238E27FC236}">
                <a16:creationId xmlns:a16="http://schemas.microsoft.com/office/drawing/2014/main" id="{B31F25C1-D58C-19CF-5785-89026D6A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443" y="475949"/>
            <a:ext cx="1007235" cy="13429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4"/>
          <p:cNvSpPr txBox="1">
            <a:spLocks noGrp="1"/>
          </p:cNvSpPr>
          <p:nvPr>
            <p:ph type="title"/>
          </p:nvPr>
        </p:nvSpPr>
        <p:spPr>
          <a:xfrm flipH="1">
            <a:off x="713200" y="3050250"/>
            <a:ext cx="45753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Bonusik</a:t>
            </a: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87A96CB-3459-7767-D5FB-B941BD8F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27" y="1219011"/>
            <a:ext cx="8659433" cy="13527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1FA9C86-AF79-7E5D-84AE-0C14A2388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23" y="2906576"/>
            <a:ext cx="4572638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6"/>
          <p:cNvSpPr txBox="1">
            <a:spLocks noGrp="1"/>
          </p:cNvSpPr>
          <p:nvPr>
            <p:ph type="title"/>
          </p:nvPr>
        </p:nvSpPr>
        <p:spPr>
          <a:xfrm>
            <a:off x="1388100" y="1768700"/>
            <a:ext cx="6367800" cy="24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/>
              <a:t>Dlaczego nie tylko ACS</a:t>
            </a:r>
            <a:endParaRPr sz="6000" dirty="0"/>
          </a:p>
        </p:txBody>
      </p:sp>
      <p:cxnSp>
        <p:nvCxnSpPr>
          <p:cNvPr id="1016" name="Google Shape;1016;p56"/>
          <p:cNvCxnSpPr/>
          <p:nvPr/>
        </p:nvCxnSpPr>
        <p:spPr>
          <a:xfrm>
            <a:off x="461425" y="449225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56"/>
          <p:cNvCxnSpPr/>
          <p:nvPr/>
        </p:nvCxnSpPr>
        <p:spPr>
          <a:xfrm>
            <a:off x="461425" y="4694550"/>
            <a:ext cx="822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8" name="Google Shape;1018;p56"/>
          <p:cNvGrpSpPr/>
          <p:nvPr/>
        </p:nvGrpSpPr>
        <p:grpSpPr>
          <a:xfrm>
            <a:off x="468596" y="449225"/>
            <a:ext cx="8209404" cy="832415"/>
            <a:chOff x="468596" y="3865750"/>
            <a:chExt cx="8209404" cy="832415"/>
          </a:xfrm>
        </p:grpSpPr>
        <p:grpSp>
          <p:nvGrpSpPr>
            <p:cNvPr id="1019" name="Google Shape;1019;p56"/>
            <p:cNvGrpSpPr/>
            <p:nvPr/>
          </p:nvGrpSpPr>
          <p:grpSpPr>
            <a:xfrm rot="10800000" flipH="1">
              <a:off x="468596" y="3865750"/>
              <a:ext cx="8200606" cy="832415"/>
              <a:chOff x="468596" y="3865750"/>
              <a:chExt cx="8200606" cy="832415"/>
            </a:xfrm>
          </p:grpSpPr>
          <p:grpSp>
            <p:nvGrpSpPr>
              <p:cNvPr id="1020" name="Google Shape;1020;p56"/>
              <p:cNvGrpSpPr/>
              <p:nvPr/>
            </p:nvGrpSpPr>
            <p:grpSpPr>
              <a:xfrm>
                <a:off x="1671303" y="3869632"/>
                <a:ext cx="6997899" cy="828533"/>
                <a:chOff x="245550" y="3886625"/>
                <a:chExt cx="7129800" cy="970975"/>
              </a:xfrm>
            </p:grpSpPr>
            <p:sp>
              <p:nvSpPr>
                <p:cNvPr id="1021" name="Google Shape;1021;p56"/>
                <p:cNvSpPr/>
                <p:nvPr/>
              </p:nvSpPr>
              <p:spPr>
                <a:xfrm>
                  <a:off x="245550" y="3886625"/>
                  <a:ext cx="71289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38839" fill="none" extrusionOk="0">
                      <a:moveTo>
                        <a:pt x="1" y="0"/>
                      </a:moveTo>
                      <a:lnTo>
                        <a:pt x="285155" y="0"/>
                      </a:lnTo>
                      <a:lnTo>
                        <a:pt x="285155" y="38838"/>
                      </a:lnTo>
                      <a:lnTo>
                        <a:pt x="1" y="38838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6"/>
                <p:cNvSpPr/>
                <p:nvPr/>
              </p:nvSpPr>
              <p:spPr>
                <a:xfrm>
                  <a:off x="245550" y="4567350"/>
                  <a:ext cx="712980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92" h="3847" fill="none" extrusionOk="0">
                      <a:moveTo>
                        <a:pt x="1" y="3847"/>
                      </a:moveTo>
                      <a:lnTo>
                        <a:pt x="63211" y="3847"/>
                      </a:lnTo>
                      <a:lnTo>
                        <a:pt x="64366" y="3847"/>
                      </a:lnTo>
                      <a:cubicBezTo>
                        <a:pt x="67426" y="3727"/>
                        <a:pt x="69509" y="298"/>
                        <a:pt x="71891" y="156"/>
                      </a:cubicBezTo>
                      <a:cubicBezTo>
                        <a:pt x="74117" y="156"/>
                        <a:pt x="76201" y="3275"/>
                        <a:pt x="78844" y="3847"/>
                      </a:cubicBezTo>
                      <a:lnTo>
                        <a:pt x="80094" y="3847"/>
                      </a:lnTo>
                      <a:lnTo>
                        <a:pt x="168712" y="3847"/>
                      </a:lnTo>
                      <a:cubicBezTo>
                        <a:pt x="169129" y="3823"/>
                        <a:pt x="169546" y="3823"/>
                        <a:pt x="169962" y="3811"/>
                      </a:cubicBezTo>
                      <a:cubicBezTo>
                        <a:pt x="172808" y="3275"/>
                        <a:pt x="174594" y="1"/>
                        <a:pt x="176820" y="1"/>
                      </a:cubicBezTo>
                      <a:cubicBezTo>
                        <a:pt x="178606" y="144"/>
                        <a:pt x="180392" y="2525"/>
                        <a:pt x="182619" y="3394"/>
                      </a:cubicBezTo>
                      <a:cubicBezTo>
                        <a:pt x="183047" y="3442"/>
                        <a:pt x="183786" y="3656"/>
                        <a:pt x="184464" y="3835"/>
                      </a:cubicBezTo>
                      <a:lnTo>
                        <a:pt x="259235" y="3835"/>
                      </a:lnTo>
                      <a:cubicBezTo>
                        <a:pt x="259545" y="3835"/>
                        <a:pt x="259902" y="3811"/>
                        <a:pt x="260259" y="3763"/>
                      </a:cubicBezTo>
                      <a:cubicBezTo>
                        <a:pt x="262867" y="2977"/>
                        <a:pt x="264796" y="298"/>
                        <a:pt x="266879" y="441"/>
                      </a:cubicBezTo>
                      <a:cubicBezTo>
                        <a:pt x="268963" y="441"/>
                        <a:pt x="271046" y="3120"/>
                        <a:pt x="273535" y="3823"/>
                      </a:cubicBezTo>
                      <a:cubicBezTo>
                        <a:pt x="273975" y="3835"/>
                        <a:pt x="274416" y="3835"/>
                        <a:pt x="274833" y="3835"/>
                      </a:cubicBezTo>
                      <a:lnTo>
                        <a:pt x="285191" y="383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6"/>
                <p:cNvSpPr/>
                <p:nvPr/>
              </p:nvSpPr>
              <p:spPr>
                <a:xfrm>
                  <a:off x="245550" y="4373875"/>
                  <a:ext cx="7129200" cy="18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68" h="7300" fill="none" extrusionOk="0">
                      <a:moveTo>
                        <a:pt x="1" y="3811"/>
                      </a:moveTo>
                      <a:lnTo>
                        <a:pt x="16777" y="3811"/>
                      </a:lnTo>
                      <a:cubicBezTo>
                        <a:pt x="17134" y="3739"/>
                        <a:pt x="17491" y="3644"/>
                        <a:pt x="17789" y="3608"/>
                      </a:cubicBezTo>
                      <a:cubicBezTo>
                        <a:pt x="20098" y="2834"/>
                        <a:pt x="21884" y="156"/>
                        <a:pt x="23813" y="156"/>
                      </a:cubicBezTo>
                      <a:cubicBezTo>
                        <a:pt x="26194" y="156"/>
                        <a:pt x="28135" y="3573"/>
                        <a:pt x="31076" y="3811"/>
                      </a:cubicBezTo>
                      <a:lnTo>
                        <a:pt x="32898" y="3811"/>
                      </a:lnTo>
                      <a:lnTo>
                        <a:pt x="64163" y="3811"/>
                      </a:lnTo>
                      <a:cubicBezTo>
                        <a:pt x="64485" y="3811"/>
                        <a:pt x="64806" y="3823"/>
                        <a:pt x="65128" y="3846"/>
                      </a:cubicBezTo>
                      <a:cubicBezTo>
                        <a:pt x="67723" y="4466"/>
                        <a:pt x="69807" y="7002"/>
                        <a:pt x="72033" y="7002"/>
                      </a:cubicBezTo>
                      <a:cubicBezTo>
                        <a:pt x="74272" y="7002"/>
                        <a:pt x="76201" y="4466"/>
                        <a:pt x="78713" y="3811"/>
                      </a:cubicBezTo>
                      <a:lnTo>
                        <a:pt x="79820" y="3811"/>
                      </a:lnTo>
                      <a:cubicBezTo>
                        <a:pt x="82309" y="3132"/>
                        <a:pt x="84535" y="453"/>
                        <a:pt x="86773" y="298"/>
                      </a:cubicBezTo>
                      <a:cubicBezTo>
                        <a:pt x="88857" y="298"/>
                        <a:pt x="91083" y="2834"/>
                        <a:pt x="93417" y="3811"/>
                      </a:cubicBezTo>
                      <a:lnTo>
                        <a:pt x="94584" y="3811"/>
                      </a:lnTo>
                      <a:lnTo>
                        <a:pt x="155603" y="3811"/>
                      </a:lnTo>
                      <a:cubicBezTo>
                        <a:pt x="156139" y="3727"/>
                        <a:pt x="156675" y="3632"/>
                        <a:pt x="157520" y="3287"/>
                      </a:cubicBezTo>
                      <a:cubicBezTo>
                        <a:pt x="159402" y="2239"/>
                        <a:pt x="161033" y="1"/>
                        <a:pt x="162676" y="1"/>
                      </a:cubicBezTo>
                      <a:cubicBezTo>
                        <a:pt x="164902" y="1"/>
                        <a:pt x="166688" y="3132"/>
                        <a:pt x="169367" y="3811"/>
                      </a:cubicBezTo>
                      <a:cubicBezTo>
                        <a:pt x="169581" y="3811"/>
                        <a:pt x="169784" y="3811"/>
                        <a:pt x="170070" y="3858"/>
                      </a:cubicBezTo>
                      <a:cubicBezTo>
                        <a:pt x="172498" y="4620"/>
                        <a:pt x="174582" y="6847"/>
                        <a:pt x="176808" y="6847"/>
                      </a:cubicBezTo>
                      <a:cubicBezTo>
                        <a:pt x="178452" y="7002"/>
                        <a:pt x="180237" y="5359"/>
                        <a:pt x="182214" y="4620"/>
                      </a:cubicBezTo>
                      <a:cubicBezTo>
                        <a:pt x="183285" y="4227"/>
                        <a:pt x="183738" y="4156"/>
                        <a:pt x="184714" y="3811"/>
                      </a:cubicBezTo>
                      <a:lnTo>
                        <a:pt x="211170" y="3811"/>
                      </a:lnTo>
                      <a:cubicBezTo>
                        <a:pt x="211908" y="3585"/>
                        <a:pt x="212444" y="3465"/>
                        <a:pt x="212884" y="3370"/>
                      </a:cubicBezTo>
                      <a:cubicBezTo>
                        <a:pt x="215063" y="2537"/>
                        <a:pt x="216992" y="596"/>
                        <a:pt x="219076" y="596"/>
                      </a:cubicBezTo>
                      <a:cubicBezTo>
                        <a:pt x="221457" y="596"/>
                        <a:pt x="223398" y="3275"/>
                        <a:pt x="226041" y="3763"/>
                      </a:cubicBezTo>
                      <a:lnTo>
                        <a:pt x="227339" y="3811"/>
                      </a:lnTo>
                      <a:lnTo>
                        <a:pt x="258902" y="3811"/>
                      </a:lnTo>
                      <a:cubicBezTo>
                        <a:pt x="259271" y="3811"/>
                        <a:pt x="259652" y="3823"/>
                        <a:pt x="260045" y="3846"/>
                      </a:cubicBezTo>
                      <a:cubicBezTo>
                        <a:pt x="262533" y="4466"/>
                        <a:pt x="264617" y="7002"/>
                        <a:pt x="266701" y="7145"/>
                      </a:cubicBezTo>
                      <a:cubicBezTo>
                        <a:pt x="269082" y="7299"/>
                        <a:pt x="271023" y="4025"/>
                        <a:pt x="273975" y="3811"/>
                      </a:cubicBezTo>
                      <a:lnTo>
                        <a:pt x="275464" y="3811"/>
                      </a:lnTo>
                      <a:lnTo>
                        <a:pt x="285167" y="38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6"/>
                <p:cNvSpPr/>
                <p:nvPr/>
              </p:nvSpPr>
              <p:spPr>
                <a:xfrm>
                  <a:off x="245550" y="4187850"/>
                  <a:ext cx="7128900" cy="17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7145" fill="none" extrusionOk="0">
                      <a:moveTo>
                        <a:pt x="1" y="3489"/>
                      </a:moveTo>
                      <a:lnTo>
                        <a:pt x="15419" y="3489"/>
                      </a:lnTo>
                      <a:cubicBezTo>
                        <a:pt x="15872" y="3489"/>
                        <a:pt x="16396" y="3525"/>
                        <a:pt x="16943" y="3572"/>
                      </a:cubicBezTo>
                      <a:cubicBezTo>
                        <a:pt x="19503" y="4322"/>
                        <a:pt x="21730" y="6704"/>
                        <a:pt x="23968" y="6704"/>
                      </a:cubicBezTo>
                      <a:cubicBezTo>
                        <a:pt x="25825" y="6585"/>
                        <a:pt x="27683" y="4799"/>
                        <a:pt x="29778" y="3906"/>
                      </a:cubicBezTo>
                      <a:cubicBezTo>
                        <a:pt x="30195" y="3727"/>
                        <a:pt x="30635" y="3572"/>
                        <a:pt x="31076" y="3489"/>
                      </a:cubicBezTo>
                      <a:cubicBezTo>
                        <a:pt x="33636" y="2834"/>
                        <a:pt x="35719" y="453"/>
                        <a:pt x="37803" y="453"/>
                      </a:cubicBezTo>
                      <a:cubicBezTo>
                        <a:pt x="40041" y="298"/>
                        <a:pt x="42268" y="2536"/>
                        <a:pt x="44768" y="3322"/>
                      </a:cubicBezTo>
                      <a:cubicBezTo>
                        <a:pt x="45137" y="3358"/>
                        <a:pt x="45530" y="3394"/>
                        <a:pt x="45971" y="3489"/>
                      </a:cubicBezTo>
                      <a:lnTo>
                        <a:pt x="78856" y="3489"/>
                      </a:lnTo>
                      <a:cubicBezTo>
                        <a:pt x="79225" y="3489"/>
                        <a:pt x="79665" y="3525"/>
                        <a:pt x="80118" y="3584"/>
                      </a:cubicBezTo>
                      <a:cubicBezTo>
                        <a:pt x="82606" y="4465"/>
                        <a:pt x="84690" y="6846"/>
                        <a:pt x="86916" y="6846"/>
                      </a:cubicBezTo>
                      <a:cubicBezTo>
                        <a:pt x="89155" y="6846"/>
                        <a:pt x="91238" y="4620"/>
                        <a:pt x="93703" y="3787"/>
                      </a:cubicBezTo>
                      <a:cubicBezTo>
                        <a:pt x="94036" y="3703"/>
                        <a:pt x="94310" y="3667"/>
                        <a:pt x="94786" y="3489"/>
                      </a:cubicBezTo>
                      <a:lnTo>
                        <a:pt x="98394" y="3489"/>
                      </a:lnTo>
                      <a:lnTo>
                        <a:pt x="99596" y="3489"/>
                      </a:lnTo>
                      <a:cubicBezTo>
                        <a:pt x="102692" y="3572"/>
                        <a:pt x="104930" y="0"/>
                        <a:pt x="107455" y="0"/>
                      </a:cubicBezTo>
                      <a:cubicBezTo>
                        <a:pt x="109693" y="0"/>
                        <a:pt x="111622" y="2834"/>
                        <a:pt x="114301" y="3489"/>
                      </a:cubicBezTo>
                      <a:lnTo>
                        <a:pt x="115539" y="3489"/>
                      </a:lnTo>
                      <a:lnTo>
                        <a:pt x="153841" y="3489"/>
                      </a:lnTo>
                      <a:cubicBezTo>
                        <a:pt x="154556" y="3620"/>
                        <a:pt x="155103" y="3679"/>
                        <a:pt x="155627" y="3727"/>
                      </a:cubicBezTo>
                      <a:cubicBezTo>
                        <a:pt x="158342" y="4322"/>
                        <a:pt x="160568" y="6549"/>
                        <a:pt x="162950" y="6549"/>
                      </a:cubicBezTo>
                      <a:cubicBezTo>
                        <a:pt x="165033" y="6406"/>
                        <a:pt x="166974" y="4322"/>
                        <a:pt x="169343" y="3703"/>
                      </a:cubicBezTo>
                      <a:cubicBezTo>
                        <a:pt x="169641" y="3667"/>
                        <a:pt x="169974" y="3584"/>
                        <a:pt x="170367" y="3489"/>
                      </a:cubicBezTo>
                      <a:lnTo>
                        <a:pt x="210741" y="3489"/>
                      </a:lnTo>
                      <a:lnTo>
                        <a:pt x="212396" y="3489"/>
                      </a:lnTo>
                      <a:cubicBezTo>
                        <a:pt x="215063" y="4168"/>
                        <a:pt x="216849" y="7144"/>
                        <a:pt x="219076" y="7144"/>
                      </a:cubicBezTo>
                      <a:cubicBezTo>
                        <a:pt x="221016" y="7001"/>
                        <a:pt x="222945" y="4620"/>
                        <a:pt x="225195" y="3489"/>
                      </a:cubicBezTo>
                      <a:cubicBezTo>
                        <a:pt x="225398" y="3608"/>
                        <a:pt x="226350" y="3286"/>
                        <a:pt x="226755" y="3263"/>
                      </a:cubicBezTo>
                      <a:cubicBezTo>
                        <a:pt x="229053" y="2382"/>
                        <a:pt x="230982" y="298"/>
                        <a:pt x="232923" y="298"/>
                      </a:cubicBezTo>
                      <a:cubicBezTo>
                        <a:pt x="235149" y="298"/>
                        <a:pt x="237233" y="2536"/>
                        <a:pt x="239840" y="3275"/>
                      </a:cubicBezTo>
                      <a:cubicBezTo>
                        <a:pt x="240281" y="3334"/>
                        <a:pt x="240733" y="3382"/>
                        <a:pt x="241281" y="3489"/>
                      </a:cubicBezTo>
                      <a:lnTo>
                        <a:pt x="285155" y="34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6"/>
                <p:cNvSpPr/>
                <p:nvPr/>
              </p:nvSpPr>
              <p:spPr>
                <a:xfrm>
                  <a:off x="245550" y="4080700"/>
                  <a:ext cx="7128900" cy="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3846" fill="none" extrusionOk="0">
                      <a:moveTo>
                        <a:pt x="1" y="0"/>
                      </a:moveTo>
                      <a:lnTo>
                        <a:pt x="29302" y="0"/>
                      </a:lnTo>
                      <a:lnTo>
                        <a:pt x="31076" y="0"/>
                      </a:lnTo>
                      <a:cubicBezTo>
                        <a:pt x="33791" y="572"/>
                        <a:pt x="35874" y="3846"/>
                        <a:pt x="37958" y="3691"/>
                      </a:cubicBezTo>
                      <a:cubicBezTo>
                        <a:pt x="39887" y="3548"/>
                        <a:pt x="41970" y="715"/>
                        <a:pt x="44530" y="36"/>
                      </a:cubicBezTo>
                      <a:cubicBezTo>
                        <a:pt x="44887" y="12"/>
                        <a:pt x="45233" y="12"/>
                        <a:pt x="45590" y="0"/>
                      </a:cubicBezTo>
                      <a:lnTo>
                        <a:pt x="99073" y="0"/>
                      </a:lnTo>
                      <a:cubicBezTo>
                        <a:pt x="99716" y="131"/>
                        <a:pt x="100168" y="167"/>
                        <a:pt x="100597" y="191"/>
                      </a:cubicBezTo>
                      <a:cubicBezTo>
                        <a:pt x="103145" y="1012"/>
                        <a:pt x="105228" y="3251"/>
                        <a:pt x="107455" y="3393"/>
                      </a:cubicBezTo>
                      <a:cubicBezTo>
                        <a:pt x="109395" y="3548"/>
                        <a:pt x="111324" y="1310"/>
                        <a:pt x="113360" y="393"/>
                      </a:cubicBezTo>
                      <a:cubicBezTo>
                        <a:pt x="113920" y="167"/>
                        <a:pt x="114194" y="119"/>
                        <a:pt x="114586" y="0"/>
                      </a:cubicBezTo>
                      <a:lnTo>
                        <a:pt x="225374" y="0"/>
                      </a:lnTo>
                      <a:cubicBezTo>
                        <a:pt x="225993" y="167"/>
                        <a:pt x="226624" y="345"/>
                        <a:pt x="227112" y="453"/>
                      </a:cubicBezTo>
                      <a:cubicBezTo>
                        <a:pt x="229196" y="1167"/>
                        <a:pt x="230982" y="3548"/>
                        <a:pt x="232768" y="3548"/>
                      </a:cubicBezTo>
                      <a:cubicBezTo>
                        <a:pt x="235006" y="3548"/>
                        <a:pt x="236935" y="417"/>
                        <a:pt x="239685" y="0"/>
                      </a:cubicBezTo>
                      <a:lnTo>
                        <a:pt x="240662" y="0"/>
                      </a:lnTo>
                      <a:lnTo>
                        <a:pt x="28515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6"/>
                <p:cNvSpPr/>
                <p:nvPr/>
              </p:nvSpPr>
              <p:spPr>
                <a:xfrm>
                  <a:off x="72006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6"/>
                <p:cNvSpPr/>
                <p:nvPr/>
              </p:nvSpPr>
              <p:spPr>
                <a:xfrm>
                  <a:off x="6927925" y="3886625"/>
                  <a:ext cx="99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" h="38839" fill="none" extrusionOk="0">
                      <a:moveTo>
                        <a:pt x="3942" y="0"/>
                      </a:moveTo>
                      <a:lnTo>
                        <a:pt x="3942" y="19419"/>
                      </a:lnTo>
                      <a:cubicBezTo>
                        <a:pt x="3740" y="20015"/>
                        <a:pt x="3704" y="20336"/>
                        <a:pt x="3680" y="20669"/>
                      </a:cubicBezTo>
                      <a:cubicBezTo>
                        <a:pt x="2835" y="23063"/>
                        <a:pt x="156" y="25146"/>
                        <a:pt x="156" y="27087"/>
                      </a:cubicBezTo>
                      <a:cubicBezTo>
                        <a:pt x="1" y="29171"/>
                        <a:pt x="2978" y="30956"/>
                        <a:pt x="3763" y="33492"/>
                      </a:cubicBezTo>
                      <a:cubicBezTo>
                        <a:pt x="3811" y="33862"/>
                        <a:pt x="3859" y="34231"/>
                        <a:pt x="3966" y="34624"/>
                      </a:cubicBezTo>
                      <a:lnTo>
                        <a:pt x="3966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6"/>
                <p:cNvSpPr/>
                <p:nvPr/>
              </p:nvSpPr>
              <p:spPr>
                <a:xfrm>
                  <a:off x="6852925" y="3886625"/>
                  <a:ext cx="60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38839" fill="none" extrusionOk="0">
                      <a:moveTo>
                        <a:pt x="1" y="0"/>
                      </a:moveTo>
                      <a:lnTo>
                        <a:pt x="1" y="19419"/>
                      </a:lnTo>
                      <a:cubicBezTo>
                        <a:pt x="84" y="19884"/>
                        <a:pt x="132" y="20277"/>
                        <a:pt x="382" y="21229"/>
                      </a:cubicBezTo>
                      <a:cubicBezTo>
                        <a:pt x="1072" y="23063"/>
                        <a:pt x="2108" y="25003"/>
                        <a:pt x="2263" y="26789"/>
                      </a:cubicBezTo>
                      <a:cubicBezTo>
                        <a:pt x="2406" y="29171"/>
                        <a:pt x="620" y="31397"/>
                        <a:pt x="179" y="33731"/>
                      </a:cubicBezTo>
                      <a:cubicBezTo>
                        <a:pt x="84" y="34088"/>
                        <a:pt x="60" y="34314"/>
                        <a:pt x="1" y="34624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6"/>
                <p:cNvSpPr/>
                <p:nvPr/>
              </p:nvSpPr>
              <p:spPr>
                <a:xfrm>
                  <a:off x="66791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6"/>
                <p:cNvSpPr/>
                <p:nvPr/>
              </p:nvSpPr>
              <p:spPr>
                <a:xfrm>
                  <a:off x="65049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6"/>
                <p:cNvSpPr/>
                <p:nvPr/>
              </p:nvSpPr>
              <p:spPr>
                <a:xfrm>
                  <a:off x="63311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6"/>
                <p:cNvSpPr/>
                <p:nvPr/>
              </p:nvSpPr>
              <p:spPr>
                <a:xfrm>
                  <a:off x="6076050" y="3886625"/>
                  <a:ext cx="812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38839" fill="none" extrusionOk="0">
                      <a:moveTo>
                        <a:pt x="3251" y="0"/>
                      </a:moveTo>
                      <a:lnTo>
                        <a:pt x="3251" y="3370"/>
                      </a:lnTo>
                      <a:cubicBezTo>
                        <a:pt x="3251" y="3894"/>
                        <a:pt x="3251" y="4477"/>
                        <a:pt x="3227" y="5132"/>
                      </a:cubicBezTo>
                      <a:cubicBezTo>
                        <a:pt x="2524" y="7585"/>
                        <a:pt x="441" y="9668"/>
                        <a:pt x="298" y="11752"/>
                      </a:cubicBezTo>
                      <a:cubicBezTo>
                        <a:pt x="0" y="14133"/>
                        <a:pt x="2382" y="16371"/>
                        <a:pt x="2929" y="18824"/>
                      </a:cubicBezTo>
                      <a:cubicBezTo>
                        <a:pt x="3001" y="19253"/>
                        <a:pt x="3072" y="19681"/>
                        <a:pt x="3251" y="20300"/>
                      </a:cubicBezTo>
                      <a:lnTo>
                        <a:pt x="325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6"/>
                <p:cNvSpPr/>
                <p:nvPr/>
              </p:nvSpPr>
              <p:spPr>
                <a:xfrm>
                  <a:off x="5983175" y="3886625"/>
                  <a:ext cx="74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38839" fill="none" extrusionOk="0">
                      <a:moveTo>
                        <a:pt x="1" y="0"/>
                      </a:moveTo>
                      <a:lnTo>
                        <a:pt x="1" y="3370"/>
                      </a:lnTo>
                      <a:cubicBezTo>
                        <a:pt x="1" y="3894"/>
                        <a:pt x="1" y="4477"/>
                        <a:pt x="36" y="5132"/>
                      </a:cubicBezTo>
                      <a:cubicBezTo>
                        <a:pt x="882" y="7585"/>
                        <a:pt x="2965" y="9823"/>
                        <a:pt x="2965" y="11907"/>
                      </a:cubicBezTo>
                      <a:cubicBezTo>
                        <a:pt x="2965" y="14133"/>
                        <a:pt x="882" y="16371"/>
                        <a:pt x="286" y="18907"/>
                      </a:cubicBezTo>
                      <a:cubicBezTo>
                        <a:pt x="227" y="19300"/>
                        <a:pt x="179" y="19669"/>
                        <a:pt x="1" y="20300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6"/>
                <p:cNvSpPr/>
                <p:nvPr/>
              </p:nvSpPr>
              <p:spPr>
                <a:xfrm>
                  <a:off x="5729875" y="3886625"/>
                  <a:ext cx="798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38839" fill="none" extrusionOk="0">
                      <a:moveTo>
                        <a:pt x="3191" y="0"/>
                      </a:moveTo>
                      <a:lnTo>
                        <a:pt x="3191" y="10454"/>
                      </a:lnTo>
                      <a:lnTo>
                        <a:pt x="3191" y="11668"/>
                      </a:lnTo>
                      <a:cubicBezTo>
                        <a:pt x="3132" y="14585"/>
                        <a:pt x="0" y="17110"/>
                        <a:pt x="155" y="19788"/>
                      </a:cubicBezTo>
                      <a:cubicBezTo>
                        <a:pt x="155" y="22170"/>
                        <a:pt x="2834" y="24408"/>
                        <a:pt x="3191" y="27170"/>
                      </a:cubicBezTo>
                      <a:lnTo>
                        <a:pt x="3191" y="28373"/>
                      </a:lnTo>
                      <a:lnTo>
                        <a:pt x="319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56"/>
                <p:cNvSpPr/>
                <p:nvPr/>
              </p:nvSpPr>
              <p:spPr>
                <a:xfrm>
                  <a:off x="5635800" y="3886625"/>
                  <a:ext cx="756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6" h="38839" fill="none" extrusionOk="0">
                      <a:moveTo>
                        <a:pt x="1" y="0"/>
                      </a:moveTo>
                      <a:lnTo>
                        <a:pt x="1" y="10454"/>
                      </a:lnTo>
                      <a:lnTo>
                        <a:pt x="1" y="11668"/>
                      </a:lnTo>
                      <a:cubicBezTo>
                        <a:pt x="49" y="14585"/>
                        <a:pt x="3025" y="17110"/>
                        <a:pt x="3025" y="19646"/>
                      </a:cubicBezTo>
                      <a:cubicBezTo>
                        <a:pt x="3025" y="22027"/>
                        <a:pt x="346" y="24253"/>
                        <a:pt x="1" y="27170"/>
                      </a:cubicBezTo>
                      <a:lnTo>
                        <a:pt x="1" y="28373"/>
                      </a:ln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56"/>
                <p:cNvSpPr/>
                <p:nvPr/>
              </p:nvSpPr>
              <p:spPr>
                <a:xfrm>
                  <a:off x="54619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6"/>
                <p:cNvSpPr/>
                <p:nvPr/>
              </p:nvSpPr>
              <p:spPr>
                <a:xfrm>
                  <a:off x="528785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6"/>
                <p:cNvSpPr/>
                <p:nvPr/>
              </p:nvSpPr>
              <p:spPr>
                <a:xfrm>
                  <a:off x="51140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6"/>
                <p:cNvSpPr/>
                <p:nvPr/>
              </p:nvSpPr>
              <p:spPr>
                <a:xfrm>
                  <a:off x="49404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6"/>
                <p:cNvSpPr/>
                <p:nvPr/>
              </p:nvSpPr>
              <p:spPr>
                <a:xfrm>
                  <a:off x="4669625" y="3886625"/>
                  <a:ext cx="967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38839" fill="none" extrusionOk="0">
                      <a:moveTo>
                        <a:pt x="3870" y="0"/>
                      </a:moveTo>
                      <a:lnTo>
                        <a:pt x="3870" y="19419"/>
                      </a:lnTo>
                      <a:cubicBezTo>
                        <a:pt x="3501" y="20241"/>
                        <a:pt x="3370" y="20729"/>
                        <a:pt x="2858" y="21812"/>
                      </a:cubicBezTo>
                      <a:cubicBezTo>
                        <a:pt x="1929" y="23515"/>
                        <a:pt x="0" y="25301"/>
                        <a:pt x="143" y="26789"/>
                      </a:cubicBezTo>
                      <a:cubicBezTo>
                        <a:pt x="441" y="29016"/>
                        <a:pt x="2822" y="30956"/>
                        <a:pt x="3691" y="33469"/>
                      </a:cubicBezTo>
                      <a:cubicBezTo>
                        <a:pt x="3727" y="33838"/>
                        <a:pt x="3775" y="34195"/>
                        <a:pt x="3870" y="34624"/>
                      </a:cubicBezTo>
                      <a:lnTo>
                        <a:pt x="387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6"/>
                <p:cNvSpPr/>
                <p:nvPr/>
              </p:nvSpPr>
              <p:spPr>
                <a:xfrm>
                  <a:off x="4592525" y="3886625"/>
                  <a:ext cx="62225" cy="9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38827" fill="none" extrusionOk="0">
                      <a:moveTo>
                        <a:pt x="1" y="0"/>
                      </a:moveTo>
                      <a:lnTo>
                        <a:pt x="1" y="18538"/>
                      </a:lnTo>
                      <a:cubicBezTo>
                        <a:pt x="12" y="18848"/>
                        <a:pt x="36" y="19229"/>
                        <a:pt x="84" y="19586"/>
                      </a:cubicBezTo>
                      <a:cubicBezTo>
                        <a:pt x="703" y="22170"/>
                        <a:pt x="2489" y="24408"/>
                        <a:pt x="2489" y="26789"/>
                      </a:cubicBezTo>
                      <a:cubicBezTo>
                        <a:pt x="2489" y="29016"/>
                        <a:pt x="548" y="31254"/>
                        <a:pt x="24" y="33671"/>
                      </a:cubicBezTo>
                      <a:cubicBezTo>
                        <a:pt x="1" y="34350"/>
                        <a:pt x="1" y="34921"/>
                        <a:pt x="1" y="35445"/>
                      </a:cubicBezTo>
                      <a:lnTo>
                        <a:pt x="1" y="388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6"/>
                <p:cNvSpPr/>
                <p:nvPr/>
              </p:nvSpPr>
              <p:spPr>
                <a:xfrm>
                  <a:off x="4327325" y="3886625"/>
                  <a:ext cx="914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38839" fill="none" extrusionOk="0">
                      <a:moveTo>
                        <a:pt x="3655" y="0"/>
                      </a:moveTo>
                      <a:lnTo>
                        <a:pt x="3655" y="10454"/>
                      </a:lnTo>
                      <a:lnTo>
                        <a:pt x="3655" y="11668"/>
                      </a:lnTo>
                      <a:cubicBezTo>
                        <a:pt x="3274" y="14585"/>
                        <a:pt x="0" y="16669"/>
                        <a:pt x="0" y="19050"/>
                      </a:cubicBezTo>
                      <a:cubicBezTo>
                        <a:pt x="143" y="20681"/>
                        <a:pt x="2084" y="22765"/>
                        <a:pt x="3274" y="24765"/>
                      </a:cubicBezTo>
                      <a:cubicBezTo>
                        <a:pt x="3465" y="25253"/>
                        <a:pt x="3524" y="25515"/>
                        <a:pt x="3655" y="25920"/>
                      </a:cubicBezTo>
                      <a:lnTo>
                        <a:pt x="3655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6"/>
                <p:cNvSpPr/>
                <p:nvPr/>
              </p:nvSpPr>
              <p:spPr>
                <a:xfrm>
                  <a:off x="4244575" y="3886625"/>
                  <a:ext cx="640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476" y="14288"/>
                        <a:pt x="2560" y="16669"/>
                        <a:pt x="2560" y="19050"/>
                      </a:cubicBezTo>
                      <a:cubicBezTo>
                        <a:pt x="2417" y="21729"/>
                        <a:pt x="179" y="24253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56"/>
                <p:cNvSpPr/>
                <p:nvPr/>
              </p:nvSpPr>
              <p:spPr>
                <a:xfrm>
                  <a:off x="40707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56"/>
                <p:cNvSpPr/>
                <p:nvPr/>
              </p:nvSpPr>
              <p:spPr>
                <a:xfrm>
                  <a:off x="38972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6"/>
                <p:cNvSpPr/>
                <p:nvPr/>
              </p:nvSpPr>
              <p:spPr>
                <a:xfrm>
                  <a:off x="37227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56"/>
                <p:cNvSpPr/>
                <p:nvPr/>
              </p:nvSpPr>
              <p:spPr>
                <a:xfrm>
                  <a:off x="354925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56"/>
                <p:cNvSpPr/>
                <p:nvPr/>
              </p:nvSpPr>
              <p:spPr>
                <a:xfrm>
                  <a:off x="33754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56"/>
                <p:cNvSpPr/>
                <p:nvPr/>
              </p:nvSpPr>
              <p:spPr>
                <a:xfrm>
                  <a:off x="32012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56"/>
                <p:cNvSpPr/>
                <p:nvPr/>
              </p:nvSpPr>
              <p:spPr>
                <a:xfrm>
                  <a:off x="2935775" y="3886625"/>
                  <a:ext cx="923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2" h="38839" fill="none" extrusionOk="0">
                      <a:moveTo>
                        <a:pt x="3667" y="0"/>
                      </a:moveTo>
                      <a:lnTo>
                        <a:pt x="3667" y="3370"/>
                      </a:lnTo>
                      <a:cubicBezTo>
                        <a:pt x="3667" y="3894"/>
                        <a:pt x="3667" y="4477"/>
                        <a:pt x="3632" y="5132"/>
                      </a:cubicBezTo>
                      <a:cubicBezTo>
                        <a:pt x="2679" y="7442"/>
                        <a:pt x="596" y="9370"/>
                        <a:pt x="298" y="11454"/>
                      </a:cubicBezTo>
                      <a:cubicBezTo>
                        <a:pt x="0" y="13395"/>
                        <a:pt x="2227" y="15324"/>
                        <a:pt x="3013" y="17395"/>
                      </a:cubicBezTo>
                      <a:cubicBezTo>
                        <a:pt x="3275" y="18122"/>
                        <a:pt x="3394" y="18610"/>
                        <a:pt x="3691" y="19419"/>
                      </a:cubicBezTo>
                      <a:lnTo>
                        <a:pt x="369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56"/>
                <p:cNvSpPr/>
                <p:nvPr/>
              </p:nvSpPr>
              <p:spPr>
                <a:xfrm>
                  <a:off x="2853325" y="3886625"/>
                  <a:ext cx="71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" h="38839" fill="none" extrusionOk="0">
                      <a:moveTo>
                        <a:pt x="24" y="0"/>
                      </a:moveTo>
                      <a:lnTo>
                        <a:pt x="24" y="4203"/>
                      </a:lnTo>
                      <a:cubicBezTo>
                        <a:pt x="84" y="4477"/>
                        <a:pt x="107" y="4679"/>
                        <a:pt x="179" y="4977"/>
                      </a:cubicBezTo>
                      <a:cubicBezTo>
                        <a:pt x="917" y="7287"/>
                        <a:pt x="2846" y="9525"/>
                        <a:pt x="2846" y="11752"/>
                      </a:cubicBezTo>
                      <a:cubicBezTo>
                        <a:pt x="2703" y="13990"/>
                        <a:pt x="1060" y="16371"/>
                        <a:pt x="322" y="18764"/>
                      </a:cubicBezTo>
                      <a:cubicBezTo>
                        <a:pt x="238" y="19205"/>
                        <a:pt x="179" y="19657"/>
                        <a:pt x="0" y="20300"/>
                      </a:cubicBez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6"/>
                <p:cNvSpPr/>
                <p:nvPr/>
              </p:nvSpPr>
              <p:spPr>
                <a:xfrm>
                  <a:off x="26797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56"/>
                <p:cNvSpPr/>
                <p:nvPr/>
              </p:nvSpPr>
              <p:spPr>
                <a:xfrm>
                  <a:off x="2425875" y="3886625"/>
                  <a:ext cx="801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8839" fill="none" extrusionOk="0">
                      <a:moveTo>
                        <a:pt x="3204" y="0"/>
                      </a:moveTo>
                      <a:lnTo>
                        <a:pt x="3204" y="10454"/>
                      </a:lnTo>
                      <a:lnTo>
                        <a:pt x="3204" y="11668"/>
                      </a:lnTo>
                      <a:cubicBezTo>
                        <a:pt x="2835" y="14431"/>
                        <a:pt x="156" y="16812"/>
                        <a:pt x="156" y="19348"/>
                      </a:cubicBezTo>
                      <a:cubicBezTo>
                        <a:pt x="1" y="21872"/>
                        <a:pt x="2835" y="24253"/>
                        <a:pt x="3204" y="27170"/>
                      </a:cubicBezTo>
                      <a:lnTo>
                        <a:pt x="3204" y="28373"/>
                      </a:lnTo>
                      <a:lnTo>
                        <a:pt x="3204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6"/>
                <p:cNvSpPr/>
                <p:nvPr/>
              </p:nvSpPr>
              <p:spPr>
                <a:xfrm>
                  <a:off x="2332125" y="3886625"/>
                  <a:ext cx="789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179" y="14431"/>
                        <a:pt x="2858" y="16669"/>
                        <a:pt x="3013" y="19193"/>
                      </a:cubicBezTo>
                      <a:cubicBezTo>
                        <a:pt x="3156" y="21872"/>
                        <a:pt x="179" y="24110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6"/>
                <p:cNvSpPr/>
                <p:nvPr/>
              </p:nvSpPr>
              <p:spPr>
                <a:xfrm>
                  <a:off x="2053825" y="3886625"/>
                  <a:ext cx="1045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0" h="38839" fill="none" extrusionOk="0">
                      <a:moveTo>
                        <a:pt x="4167" y="0"/>
                      </a:moveTo>
                      <a:lnTo>
                        <a:pt x="4167" y="19419"/>
                      </a:lnTo>
                      <a:cubicBezTo>
                        <a:pt x="3941" y="20015"/>
                        <a:pt x="3917" y="20336"/>
                        <a:pt x="3882" y="20669"/>
                      </a:cubicBezTo>
                      <a:cubicBezTo>
                        <a:pt x="2977" y="23063"/>
                        <a:pt x="0" y="25003"/>
                        <a:pt x="155" y="27087"/>
                      </a:cubicBezTo>
                      <a:cubicBezTo>
                        <a:pt x="298" y="29171"/>
                        <a:pt x="3131" y="30956"/>
                        <a:pt x="4024" y="33528"/>
                      </a:cubicBezTo>
                      <a:cubicBezTo>
                        <a:pt x="4060" y="33885"/>
                        <a:pt x="4096" y="34243"/>
                        <a:pt x="4179" y="34624"/>
                      </a:cubicBezTo>
                      <a:lnTo>
                        <a:pt x="4179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56"/>
                <p:cNvSpPr/>
                <p:nvPr/>
              </p:nvSpPr>
              <p:spPr>
                <a:xfrm>
                  <a:off x="1984175" y="3886625"/>
                  <a:ext cx="586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" h="38839" fill="none" extrusionOk="0">
                      <a:moveTo>
                        <a:pt x="0" y="0"/>
                      </a:moveTo>
                      <a:lnTo>
                        <a:pt x="0" y="18538"/>
                      </a:lnTo>
                      <a:cubicBezTo>
                        <a:pt x="24" y="18872"/>
                        <a:pt x="48" y="19229"/>
                        <a:pt x="83" y="19586"/>
                      </a:cubicBezTo>
                      <a:cubicBezTo>
                        <a:pt x="703" y="22027"/>
                        <a:pt x="1893" y="24253"/>
                        <a:pt x="2048" y="26635"/>
                      </a:cubicBezTo>
                      <a:cubicBezTo>
                        <a:pt x="2346" y="29016"/>
                        <a:pt x="703" y="31397"/>
                        <a:pt x="143" y="33826"/>
                      </a:cubicBezTo>
                      <a:cubicBezTo>
                        <a:pt x="83" y="34135"/>
                        <a:pt x="48" y="34362"/>
                        <a:pt x="0" y="34624"/>
                      </a:cubicBez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56"/>
                <p:cNvSpPr/>
                <p:nvPr/>
              </p:nvSpPr>
              <p:spPr>
                <a:xfrm>
                  <a:off x="18106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56"/>
                <p:cNvSpPr/>
                <p:nvPr/>
              </p:nvSpPr>
              <p:spPr>
                <a:xfrm>
                  <a:off x="16368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56"/>
                <p:cNvSpPr/>
                <p:nvPr/>
              </p:nvSpPr>
              <p:spPr>
                <a:xfrm>
                  <a:off x="14626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56"/>
                <p:cNvSpPr/>
                <p:nvPr/>
              </p:nvSpPr>
              <p:spPr>
                <a:xfrm>
                  <a:off x="1202225" y="3886625"/>
                  <a:ext cx="869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" h="38839" fill="none" extrusionOk="0">
                      <a:moveTo>
                        <a:pt x="3465" y="0"/>
                      </a:moveTo>
                      <a:lnTo>
                        <a:pt x="3465" y="4203"/>
                      </a:lnTo>
                      <a:cubicBezTo>
                        <a:pt x="3358" y="4656"/>
                        <a:pt x="3310" y="5025"/>
                        <a:pt x="3275" y="5418"/>
                      </a:cubicBezTo>
                      <a:cubicBezTo>
                        <a:pt x="2382" y="7739"/>
                        <a:pt x="0" y="9966"/>
                        <a:pt x="0" y="12049"/>
                      </a:cubicBezTo>
                      <a:cubicBezTo>
                        <a:pt x="0" y="14133"/>
                        <a:pt x="2382" y="16371"/>
                        <a:pt x="3156" y="18895"/>
                      </a:cubicBezTo>
                      <a:cubicBezTo>
                        <a:pt x="3227" y="19312"/>
                        <a:pt x="3298" y="19729"/>
                        <a:pt x="3477" y="20300"/>
                      </a:cubicBezTo>
                      <a:lnTo>
                        <a:pt x="3477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56"/>
                <p:cNvSpPr/>
                <p:nvPr/>
              </p:nvSpPr>
              <p:spPr>
                <a:xfrm>
                  <a:off x="1114700" y="3886625"/>
                  <a:ext cx="723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38839" fill="none" extrusionOk="0">
                      <a:moveTo>
                        <a:pt x="13" y="0"/>
                      </a:moveTo>
                      <a:lnTo>
                        <a:pt x="13" y="3370"/>
                      </a:lnTo>
                      <a:cubicBezTo>
                        <a:pt x="13" y="3894"/>
                        <a:pt x="13" y="4477"/>
                        <a:pt x="49" y="5144"/>
                      </a:cubicBezTo>
                      <a:cubicBezTo>
                        <a:pt x="656" y="7585"/>
                        <a:pt x="2596" y="9668"/>
                        <a:pt x="2739" y="11907"/>
                      </a:cubicBezTo>
                      <a:cubicBezTo>
                        <a:pt x="2894" y="13692"/>
                        <a:pt x="1251" y="15478"/>
                        <a:pt x="596" y="17395"/>
                      </a:cubicBezTo>
                      <a:cubicBezTo>
                        <a:pt x="191" y="18479"/>
                        <a:pt x="108" y="18955"/>
                        <a:pt x="1" y="19419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56"/>
                <p:cNvSpPr/>
                <p:nvPr/>
              </p:nvSpPr>
              <p:spPr>
                <a:xfrm>
                  <a:off x="852175" y="3886625"/>
                  <a:ext cx="887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" h="38839" fill="none" extrusionOk="0">
                      <a:moveTo>
                        <a:pt x="3549" y="0"/>
                      </a:moveTo>
                      <a:lnTo>
                        <a:pt x="3549" y="10454"/>
                      </a:lnTo>
                      <a:lnTo>
                        <a:pt x="3549" y="11668"/>
                      </a:lnTo>
                      <a:cubicBezTo>
                        <a:pt x="3275" y="14431"/>
                        <a:pt x="298" y="16669"/>
                        <a:pt x="143" y="19050"/>
                      </a:cubicBezTo>
                      <a:cubicBezTo>
                        <a:pt x="1" y="21277"/>
                        <a:pt x="2822" y="23360"/>
                        <a:pt x="3513" y="25873"/>
                      </a:cubicBezTo>
                      <a:cubicBezTo>
                        <a:pt x="3537" y="26337"/>
                        <a:pt x="3549" y="26754"/>
                        <a:pt x="3549" y="27170"/>
                      </a:cubicBezTo>
                      <a:lnTo>
                        <a:pt x="3549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56"/>
                <p:cNvSpPr/>
                <p:nvPr/>
              </p:nvSpPr>
              <p:spPr>
                <a:xfrm>
                  <a:off x="767050" y="3886625"/>
                  <a:ext cx="702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429" y="14431"/>
                        <a:pt x="2810" y="16812"/>
                        <a:pt x="2656" y="19348"/>
                      </a:cubicBezTo>
                      <a:cubicBezTo>
                        <a:pt x="2513" y="21872"/>
                        <a:pt x="131" y="24408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56"/>
                <p:cNvSpPr/>
                <p:nvPr/>
              </p:nvSpPr>
              <p:spPr>
                <a:xfrm>
                  <a:off x="5935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56"/>
                <p:cNvSpPr/>
                <p:nvPr/>
              </p:nvSpPr>
              <p:spPr>
                <a:xfrm>
                  <a:off x="4193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66" name="Google Shape;1066;p56"/>
              <p:cNvCxnSpPr/>
              <p:nvPr/>
            </p:nvCxnSpPr>
            <p:spPr>
              <a:xfrm>
                <a:off x="468596" y="386962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7" name="Google Shape;1067;p56"/>
              <p:cNvCxnSpPr/>
              <p:nvPr/>
            </p:nvCxnSpPr>
            <p:spPr>
              <a:xfrm>
                <a:off x="468596" y="4035650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8" name="Google Shape;1068;p56"/>
              <p:cNvCxnSpPr/>
              <p:nvPr/>
            </p:nvCxnSpPr>
            <p:spPr>
              <a:xfrm>
                <a:off x="468596" y="420167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9" name="Google Shape;1069;p56"/>
              <p:cNvCxnSpPr/>
              <p:nvPr/>
            </p:nvCxnSpPr>
            <p:spPr>
              <a:xfrm>
                <a:off x="468596" y="4367700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0" name="Google Shape;1070;p56"/>
              <p:cNvCxnSpPr/>
              <p:nvPr/>
            </p:nvCxnSpPr>
            <p:spPr>
              <a:xfrm>
                <a:off x="468596" y="453372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1" name="Google Shape;1071;p56"/>
              <p:cNvCxnSpPr/>
              <p:nvPr/>
            </p:nvCxnSpPr>
            <p:spPr>
              <a:xfrm>
                <a:off x="15027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2" name="Google Shape;1072;p56"/>
              <p:cNvCxnSpPr/>
              <p:nvPr/>
            </p:nvCxnSpPr>
            <p:spPr>
              <a:xfrm>
                <a:off x="13324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3" name="Google Shape;1073;p56"/>
              <p:cNvCxnSpPr/>
              <p:nvPr/>
            </p:nvCxnSpPr>
            <p:spPr>
              <a:xfrm>
                <a:off x="11621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4" name="Google Shape;1074;p56"/>
              <p:cNvCxnSpPr/>
              <p:nvPr/>
            </p:nvCxnSpPr>
            <p:spPr>
              <a:xfrm>
                <a:off x="9918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5" name="Google Shape;1075;p56"/>
              <p:cNvCxnSpPr/>
              <p:nvPr/>
            </p:nvCxnSpPr>
            <p:spPr>
              <a:xfrm>
                <a:off x="8215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6" name="Google Shape;1076;p56"/>
              <p:cNvCxnSpPr/>
              <p:nvPr/>
            </p:nvCxnSpPr>
            <p:spPr>
              <a:xfrm>
                <a:off x="6512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7" name="Google Shape;1077;p56"/>
              <p:cNvCxnSpPr/>
              <p:nvPr/>
            </p:nvCxnSpPr>
            <p:spPr>
              <a:xfrm>
                <a:off x="475099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78" name="Google Shape;1078;p56"/>
            <p:cNvCxnSpPr/>
            <p:nvPr/>
          </p:nvCxnSpPr>
          <p:spPr>
            <a:xfrm rot="10800000">
              <a:off x="474200" y="3865750"/>
              <a:ext cx="820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BF3AEA-C04C-B011-6C27-0669A56C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075B5AB-1EF1-8338-DDB4-3EE264FAE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70D8967-A272-1DA9-31F2-4DF8A6EA254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791F996-2040-B358-99B8-FDA83D2B5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5" y="736312"/>
            <a:ext cx="8229600" cy="36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9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051190-0D94-4F38-7CAE-CF8EB9DF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AB102E5-6FBD-99FD-6078-E85070967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C5ADF7EF-32A8-41D2-4694-B0976287637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1C80ED5-FE24-0094-513A-94141660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081"/>
            <a:ext cx="9144000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0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7ED379-4E8A-9BF0-85D1-73C9252F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43501FA-E9FA-9548-B217-83FCD27752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AC6D281-F550-1AF9-C5A9-0E367D10CD5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B970CFA-6160-8767-8C86-22B4AF2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0" y="631775"/>
            <a:ext cx="8899659" cy="398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283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9159DD5-1214-918D-F962-C1958966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5" y="488494"/>
            <a:ext cx="4263280" cy="791853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9527D6A9-48AA-F739-D22C-E2D8F0E7B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7" y="1367833"/>
            <a:ext cx="3754243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A5C4BFB8-295B-B4C1-4239-AB9E4443C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801" y="1363219"/>
            <a:ext cx="3754243" cy="3249412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ECFD1604-A4DC-1238-BE4F-0DB8628D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52" y="3179760"/>
            <a:ext cx="4087918" cy="1277063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D2DBD4FB-CF81-CEA9-E691-65AD7CD44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597" y="488494"/>
            <a:ext cx="4570528" cy="6973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EE0272-04B4-5755-9782-8F4DEA96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9337F5-D8C7-D45C-F6AA-DAEB337318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95344EB-6597-0345-3106-C29F76F3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1" y="54378"/>
            <a:ext cx="3502905" cy="187655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F66FEC6-3377-C83F-5F70-08BF5828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1" y="1941238"/>
            <a:ext cx="7196585" cy="98676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88123B3-BD83-5BCF-689A-3E310F03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794" y="125527"/>
            <a:ext cx="5427206" cy="172848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01D5733-3F4B-DA8E-3538-69C212F59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413" y="2952173"/>
            <a:ext cx="2428002" cy="167098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4B5302B-A4A0-9677-4534-78F5996C0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589" y="2955401"/>
            <a:ext cx="6903403" cy="88907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FD8C4F62-DFED-74BA-B879-84FAE2AC6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30" y="3560677"/>
            <a:ext cx="3459256" cy="14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2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8BEC2A-9423-2327-E7FC-DF741759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99934CF-829C-1E1C-ED7A-1CCF031E2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53DEB-BB48-E479-6B1B-25067894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067" y="613233"/>
            <a:ext cx="4011373" cy="118855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143157F-7F12-F2BE-B09B-F5F3D035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7" y="2132384"/>
            <a:ext cx="7292174" cy="105383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23081C3-9595-C0DA-E0E6-25F67048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3307285"/>
            <a:ext cx="5020389" cy="12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2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4" name="Google Shape;2104;p89"/>
          <p:cNvGrpSpPr/>
          <p:nvPr/>
        </p:nvGrpSpPr>
        <p:grpSpPr>
          <a:xfrm flipH="1">
            <a:off x="467298" y="1893767"/>
            <a:ext cx="8209404" cy="832415"/>
            <a:chOff x="468596" y="3865750"/>
            <a:chExt cx="8209404" cy="832415"/>
          </a:xfrm>
        </p:grpSpPr>
        <p:grpSp>
          <p:nvGrpSpPr>
            <p:cNvPr id="2105" name="Google Shape;2105;p89"/>
            <p:cNvGrpSpPr/>
            <p:nvPr/>
          </p:nvGrpSpPr>
          <p:grpSpPr>
            <a:xfrm rot="10800000" flipH="1">
              <a:off x="468596" y="3865750"/>
              <a:ext cx="8200606" cy="832415"/>
              <a:chOff x="468596" y="3865750"/>
              <a:chExt cx="8200606" cy="832415"/>
            </a:xfrm>
          </p:grpSpPr>
          <p:grpSp>
            <p:nvGrpSpPr>
              <p:cNvPr id="2106" name="Google Shape;2106;p89"/>
              <p:cNvGrpSpPr/>
              <p:nvPr/>
            </p:nvGrpSpPr>
            <p:grpSpPr>
              <a:xfrm>
                <a:off x="1671303" y="3869632"/>
                <a:ext cx="6997899" cy="828533"/>
                <a:chOff x="245550" y="3886625"/>
                <a:chExt cx="7129800" cy="970975"/>
              </a:xfrm>
            </p:grpSpPr>
            <p:sp>
              <p:nvSpPr>
                <p:cNvPr id="2107" name="Google Shape;2107;p89"/>
                <p:cNvSpPr/>
                <p:nvPr/>
              </p:nvSpPr>
              <p:spPr>
                <a:xfrm>
                  <a:off x="245550" y="3886625"/>
                  <a:ext cx="71289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38839" fill="none" extrusionOk="0">
                      <a:moveTo>
                        <a:pt x="1" y="0"/>
                      </a:moveTo>
                      <a:lnTo>
                        <a:pt x="285155" y="0"/>
                      </a:lnTo>
                      <a:lnTo>
                        <a:pt x="285155" y="38838"/>
                      </a:lnTo>
                      <a:lnTo>
                        <a:pt x="1" y="38838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89"/>
                <p:cNvSpPr/>
                <p:nvPr/>
              </p:nvSpPr>
              <p:spPr>
                <a:xfrm>
                  <a:off x="245550" y="4567350"/>
                  <a:ext cx="712980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92" h="3847" fill="none" extrusionOk="0">
                      <a:moveTo>
                        <a:pt x="1" y="3847"/>
                      </a:moveTo>
                      <a:lnTo>
                        <a:pt x="63211" y="3847"/>
                      </a:lnTo>
                      <a:lnTo>
                        <a:pt x="64366" y="3847"/>
                      </a:lnTo>
                      <a:cubicBezTo>
                        <a:pt x="67426" y="3727"/>
                        <a:pt x="69509" y="298"/>
                        <a:pt x="71891" y="156"/>
                      </a:cubicBezTo>
                      <a:cubicBezTo>
                        <a:pt x="74117" y="156"/>
                        <a:pt x="76201" y="3275"/>
                        <a:pt x="78844" y="3847"/>
                      </a:cubicBezTo>
                      <a:lnTo>
                        <a:pt x="80094" y="3847"/>
                      </a:lnTo>
                      <a:lnTo>
                        <a:pt x="168712" y="3847"/>
                      </a:lnTo>
                      <a:cubicBezTo>
                        <a:pt x="169129" y="3823"/>
                        <a:pt x="169546" y="3823"/>
                        <a:pt x="169962" y="3811"/>
                      </a:cubicBezTo>
                      <a:cubicBezTo>
                        <a:pt x="172808" y="3275"/>
                        <a:pt x="174594" y="1"/>
                        <a:pt x="176820" y="1"/>
                      </a:cubicBezTo>
                      <a:cubicBezTo>
                        <a:pt x="178606" y="144"/>
                        <a:pt x="180392" y="2525"/>
                        <a:pt x="182619" y="3394"/>
                      </a:cubicBezTo>
                      <a:cubicBezTo>
                        <a:pt x="183047" y="3442"/>
                        <a:pt x="183786" y="3656"/>
                        <a:pt x="184464" y="3835"/>
                      </a:cubicBezTo>
                      <a:lnTo>
                        <a:pt x="259235" y="3835"/>
                      </a:lnTo>
                      <a:cubicBezTo>
                        <a:pt x="259545" y="3835"/>
                        <a:pt x="259902" y="3811"/>
                        <a:pt x="260259" y="3763"/>
                      </a:cubicBezTo>
                      <a:cubicBezTo>
                        <a:pt x="262867" y="2977"/>
                        <a:pt x="264796" y="298"/>
                        <a:pt x="266879" y="441"/>
                      </a:cubicBezTo>
                      <a:cubicBezTo>
                        <a:pt x="268963" y="441"/>
                        <a:pt x="271046" y="3120"/>
                        <a:pt x="273535" y="3823"/>
                      </a:cubicBezTo>
                      <a:cubicBezTo>
                        <a:pt x="273975" y="3835"/>
                        <a:pt x="274416" y="3835"/>
                        <a:pt x="274833" y="3835"/>
                      </a:cubicBezTo>
                      <a:lnTo>
                        <a:pt x="285191" y="383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89"/>
                <p:cNvSpPr/>
                <p:nvPr/>
              </p:nvSpPr>
              <p:spPr>
                <a:xfrm>
                  <a:off x="245550" y="4373875"/>
                  <a:ext cx="7129200" cy="18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68" h="7300" fill="none" extrusionOk="0">
                      <a:moveTo>
                        <a:pt x="1" y="3811"/>
                      </a:moveTo>
                      <a:lnTo>
                        <a:pt x="16777" y="3811"/>
                      </a:lnTo>
                      <a:cubicBezTo>
                        <a:pt x="17134" y="3739"/>
                        <a:pt x="17491" y="3644"/>
                        <a:pt x="17789" y="3608"/>
                      </a:cubicBezTo>
                      <a:cubicBezTo>
                        <a:pt x="20098" y="2834"/>
                        <a:pt x="21884" y="156"/>
                        <a:pt x="23813" y="156"/>
                      </a:cubicBezTo>
                      <a:cubicBezTo>
                        <a:pt x="26194" y="156"/>
                        <a:pt x="28135" y="3573"/>
                        <a:pt x="31076" y="3811"/>
                      </a:cubicBezTo>
                      <a:lnTo>
                        <a:pt x="32898" y="3811"/>
                      </a:lnTo>
                      <a:lnTo>
                        <a:pt x="64163" y="3811"/>
                      </a:lnTo>
                      <a:cubicBezTo>
                        <a:pt x="64485" y="3811"/>
                        <a:pt x="64806" y="3823"/>
                        <a:pt x="65128" y="3846"/>
                      </a:cubicBezTo>
                      <a:cubicBezTo>
                        <a:pt x="67723" y="4466"/>
                        <a:pt x="69807" y="7002"/>
                        <a:pt x="72033" y="7002"/>
                      </a:cubicBezTo>
                      <a:cubicBezTo>
                        <a:pt x="74272" y="7002"/>
                        <a:pt x="76201" y="4466"/>
                        <a:pt x="78713" y="3811"/>
                      </a:cubicBezTo>
                      <a:lnTo>
                        <a:pt x="79820" y="3811"/>
                      </a:lnTo>
                      <a:cubicBezTo>
                        <a:pt x="82309" y="3132"/>
                        <a:pt x="84535" y="453"/>
                        <a:pt x="86773" y="298"/>
                      </a:cubicBezTo>
                      <a:cubicBezTo>
                        <a:pt x="88857" y="298"/>
                        <a:pt x="91083" y="2834"/>
                        <a:pt x="93417" y="3811"/>
                      </a:cubicBezTo>
                      <a:lnTo>
                        <a:pt x="94584" y="3811"/>
                      </a:lnTo>
                      <a:lnTo>
                        <a:pt x="155603" y="3811"/>
                      </a:lnTo>
                      <a:cubicBezTo>
                        <a:pt x="156139" y="3727"/>
                        <a:pt x="156675" y="3632"/>
                        <a:pt x="157520" y="3287"/>
                      </a:cubicBezTo>
                      <a:cubicBezTo>
                        <a:pt x="159402" y="2239"/>
                        <a:pt x="161033" y="1"/>
                        <a:pt x="162676" y="1"/>
                      </a:cubicBezTo>
                      <a:cubicBezTo>
                        <a:pt x="164902" y="1"/>
                        <a:pt x="166688" y="3132"/>
                        <a:pt x="169367" y="3811"/>
                      </a:cubicBezTo>
                      <a:cubicBezTo>
                        <a:pt x="169581" y="3811"/>
                        <a:pt x="169784" y="3811"/>
                        <a:pt x="170070" y="3858"/>
                      </a:cubicBezTo>
                      <a:cubicBezTo>
                        <a:pt x="172498" y="4620"/>
                        <a:pt x="174582" y="6847"/>
                        <a:pt x="176808" y="6847"/>
                      </a:cubicBezTo>
                      <a:cubicBezTo>
                        <a:pt x="178452" y="7002"/>
                        <a:pt x="180237" y="5359"/>
                        <a:pt x="182214" y="4620"/>
                      </a:cubicBezTo>
                      <a:cubicBezTo>
                        <a:pt x="183285" y="4227"/>
                        <a:pt x="183738" y="4156"/>
                        <a:pt x="184714" y="3811"/>
                      </a:cubicBezTo>
                      <a:lnTo>
                        <a:pt x="211170" y="3811"/>
                      </a:lnTo>
                      <a:cubicBezTo>
                        <a:pt x="211908" y="3585"/>
                        <a:pt x="212444" y="3465"/>
                        <a:pt x="212884" y="3370"/>
                      </a:cubicBezTo>
                      <a:cubicBezTo>
                        <a:pt x="215063" y="2537"/>
                        <a:pt x="216992" y="596"/>
                        <a:pt x="219076" y="596"/>
                      </a:cubicBezTo>
                      <a:cubicBezTo>
                        <a:pt x="221457" y="596"/>
                        <a:pt x="223398" y="3275"/>
                        <a:pt x="226041" y="3763"/>
                      </a:cubicBezTo>
                      <a:lnTo>
                        <a:pt x="227339" y="3811"/>
                      </a:lnTo>
                      <a:lnTo>
                        <a:pt x="258902" y="3811"/>
                      </a:lnTo>
                      <a:cubicBezTo>
                        <a:pt x="259271" y="3811"/>
                        <a:pt x="259652" y="3823"/>
                        <a:pt x="260045" y="3846"/>
                      </a:cubicBezTo>
                      <a:cubicBezTo>
                        <a:pt x="262533" y="4466"/>
                        <a:pt x="264617" y="7002"/>
                        <a:pt x="266701" y="7145"/>
                      </a:cubicBezTo>
                      <a:cubicBezTo>
                        <a:pt x="269082" y="7299"/>
                        <a:pt x="271023" y="4025"/>
                        <a:pt x="273975" y="3811"/>
                      </a:cubicBezTo>
                      <a:lnTo>
                        <a:pt x="275464" y="3811"/>
                      </a:lnTo>
                      <a:lnTo>
                        <a:pt x="285167" y="38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89"/>
                <p:cNvSpPr/>
                <p:nvPr/>
              </p:nvSpPr>
              <p:spPr>
                <a:xfrm>
                  <a:off x="245550" y="4187850"/>
                  <a:ext cx="7128900" cy="17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7145" fill="none" extrusionOk="0">
                      <a:moveTo>
                        <a:pt x="1" y="3489"/>
                      </a:moveTo>
                      <a:lnTo>
                        <a:pt x="15419" y="3489"/>
                      </a:lnTo>
                      <a:cubicBezTo>
                        <a:pt x="15872" y="3489"/>
                        <a:pt x="16396" y="3525"/>
                        <a:pt x="16943" y="3572"/>
                      </a:cubicBezTo>
                      <a:cubicBezTo>
                        <a:pt x="19503" y="4322"/>
                        <a:pt x="21730" y="6704"/>
                        <a:pt x="23968" y="6704"/>
                      </a:cubicBezTo>
                      <a:cubicBezTo>
                        <a:pt x="25825" y="6585"/>
                        <a:pt x="27683" y="4799"/>
                        <a:pt x="29778" y="3906"/>
                      </a:cubicBezTo>
                      <a:cubicBezTo>
                        <a:pt x="30195" y="3727"/>
                        <a:pt x="30635" y="3572"/>
                        <a:pt x="31076" y="3489"/>
                      </a:cubicBezTo>
                      <a:cubicBezTo>
                        <a:pt x="33636" y="2834"/>
                        <a:pt x="35719" y="453"/>
                        <a:pt x="37803" y="453"/>
                      </a:cubicBezTo>
                      <a:cubicBezTo>
                        <a:pt x="40041" y="298"/>
                        <a:pt x="42268" y="2536"/>
                        <a:pt x="44768" y="3322"/>
                      </a:cubicBezTo>
                      <a:cubicBezTo>
                        <a:pt x="45137" y="3358"/>
                        <a:pt x="45530" y="3394"/>
                        <a:pt x="45971" y="3489"/>
                      </a:cubicBezTo>
                      <a:lnTo>
                        <a:pt x="78856" y="3489"/>
                      </a:lnTo>
                      <a:cubicBezTo>
                        <a:pt x="79225" y="3489"/>
                        <a:pt x="79665" y="3525"/>
                        <a:pt x="80118" y="3584"/>
                      </a:cubicBezTo>
                      <a:cubicBezTo>
                        <a:pt x="82606" y="4465"/>
                        <a:pt x="84690" y="6846"/>
                        <a:pt x="86916" y="6846"/>
                      </a:cubicBezTo>
                      <a:cubicBezTo>
                        <a:pt x="89155" y="6846"/>
                        <a:pt x="91238" y="4620"/>
                        <a:pt x="93703" y="3787"/>
                      </a:cubicBezTo>
                      <a:cubicBezTo>
                        <a:pt x="94036" y="3703"/>
                        <a:pt x="94310" y="3667"/>
                        <a:pt x="94786" y="3489"/>
                      </a:cubicBezTo>
                      <a:lnTo>
                        <a:pt x="98394" y="3489"/>
                      </a:lnTo>
                      <a:lnTo>
                        <a:pt x="99596" y="3489"/>
                      </a:lnTo>
                      <a:cubicBezTo>
                        <a:pt x="102692" y="3572"/>
                        <a:pt x="104930" y="0"/>
                        <a:pt x="107455" y="0"/>
                      </a:cubicBezTo>
                      <a:cubicBezTo>
                        <a:pt x="109693" y="0"/>
                        <a:pt x="111622" y="2834"/>
                        <a:pt x="114301" y="3489"/>
                      </a:cubicBezTo>
                      <a:lnTo>
                        <a:pt x="115539" y="3489"/>
                      </a:lnTo>
                      <a:lnTo>
                        <a:pt x="153841" y="3489"/>
                      </a:lnTo>
                      <a:cubicBezTo>
                        <a:pt x="154556" y="3620"/>
                        <a:pt x="155103" y="3679"/>
                        <a:pt x="155627" y="3727"/>
                      </a:cubicBezTo>
                      <a:cubicBezTo>
                        <a:pt x="158342" y="4322"/>
                        <a:pt x="160568" y="6549"/>
                        <a:pt x="162950" y="6549"/>
                      </a:cubicBezTo>
                      <a:cubicBezTo>
                        <a:pt x="165033" y="6406"/>
                        <a:pt x="166974" y="4322"/>
                        <a:pt x="169343" y="3703"/>
                      </a:cubicBezTo>
                      <a:cubicBezTo>
                        <a:pt x="169641" y="3667"/>
                        <a:pt x="169974" y="3584"/>
                        <a:pt x="170367" y="3489"/>
                      </a:cubicBezTo>
                      <a:lnTo>
                        <a:pt x="210741" y="3489"/>
                      </a:lnTo>
                      <a:lnTo>
                        <a:pt x="212396" y="3489"/>
                      </a:lnTo>
                      <a:cubicBezTo>
                        <a:pt x="215063" y="4168"/>
                        <a:pt x="216849" y="7144"/>
                        <a:pt x="219076" y="7144"/>
                      </a:cubicBezTo>
                      <a:cubicBezTo>
                        <a:pt x="221016" y="7001"/>
                        <a:pt x="222945" y="4620"/>
                        <a:pt x="225195" y="3489"/>
                      </a:cubicBezTo>
                      <a:cubicBezTo>
                        <a:pt x="225398" y="3608"/>
                        <a:pt x="226350" y="3286"/>
                        <a:pt x="226755" y="3263"/>
                      </a:cubicBezTo>
                      <a:cubicBezTo>
                        <a:pt x="229053" y="2382"/>
                        <a:pt x="230982" y="298"/>
                        <a:pt x="232923" y="298"/>
                      </a:cubicBezTo>
                      <a:cubicBezTo>
                        <a:pt x="235149" y="298"/>
                        <a:pt x="237233" y="2536"/>
                        <a:pt x="239840" y="3275"/>
                      </a:cubicBezTo>
                      <a:cubicBezTo>
                        <a:pt x="240281" y="3334"/>
                        <a:pt x="240733" y="3382"/>
                        <a:pt x="241281" y="3489"/>
                      </a:cubicBezTo>
                      <a:lnTo>
                        <a:pt x="285155" y="34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89"/>
                <p:cNvSpPr/>
                <p:nvPr/>
              </p:nvSpPr>
              <p:spPr>
                <a:xfrm>
                  <a:off x="245550" y="4080700"/>
                  <a:ext cx="7128900" cy="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56" h="3846" fill="none" extrusionOk="0">
                      <a:moveTo>
                        <a:pt x="1" y="0"/>
                      </a:moveTo>
                      <a:lnTo>
                        <a:pt x="29302" y="0"/>
                      </a:lnTo>
                      <a:lnTo>
                        <a:pt x="31076" y="0"/>
                      </a:lnTo>
                      <a:cubicBezTo>
                        <a:pt x="33791" y="572"/>
                        <a:pt x="35874" y="3846"/>
                        <a:pt x="37958" y="3691"/>
                      </a:cubicBezTo>
                      <a:cubicBezTo>
                        <a:pt x="39887" y="3548"/>
                        <a:pt x="41970" y="715"/>
                        <a:pt x="44530" y="36"/>
                      </a:cubicBezTo>
                      <a:cubicBezTo>
                        <a:pt x="44887" y="12"/>
                        <a:pt x="45233" y="12"/>
                        <a:pt x="45590" y="0"/>
                      </a:cubicBezTo>
                      <a:lnTo>
                        <a:pt x="99073" y="0"/>
                      </a:lnTo>
                      <a:cubicBezTo>
                        <a:pt x="99716" y="131"/>
                        <a:pt x="100168" y="167"/>
                        <a:pt x="100597" y="191"/>
                      </a:cubicBezTo>
                      <a:cubicBezTo>
                        <a:pt x="103145" y="1012"/>
                        <a:pt x="105228" y="3251"/>
                        <a:pt x="107455" y="3393"/>
                      </a:cubicBezTo>
                      <a:cubicBezTo>
                        <a:pt x="109395" y="3548"/>
                        <a:pt x="111324" y="1310"/>
                        <a:pt x="113360" y="393"/>
                      </a:cubicBezTo>
                      <a:cubicBezTo>
                        <a:pt x="113920" y="167"/>
                        <a:pt x="114194" y="119"/>
                        <a:pt x="114586" y="0"/>
                      </a:cubicBezTo>
                      <a:lnTo>
                        <a:pt x="225374" y="0"/>
                      </a:lnTo>
                      <a:cubicBezTo>
                        <a:pt x="225993" y="167"/>
                        <a:pt x="226624" y="345"/>
                        <a:pt x="227112" y="453"/>
                      </a:cubicBezTo>
                      <a:cubicBezTo>
                        <a:pt x="229196" y="1167"/>
                        <a:pt x="230982" y="3548"/>
                        <a:pt x="232768" y="3548"/>
                      </a:cubicBezTo>
                      <a:cubicBezTo>
                        <a:pt x="235006" y="3548"/>
                        <a:pt x="236935" y="417"/>
                        <a:pt x="239685" y="0"/>
                      </a:cubicBezTo>
                      <a:lnTo>
                        <a:pt x="240662" y="0"/>
                      </a:lnTo>
                      <a:lnTo>
                        <a:pt x="28515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89"/>
                <p:cNvSpPr/>
                <p:nvPr/>
              </p:nvSpPr>
              <p:spPr>
                <a:xfrm>
                  <a:off x="72006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89"/>
                <p:cNvSpPr/>
                <p:nvPr/>
              </p:nvSpPr>
              <p:spPr>
                <a:xfrm>
                  <a:off x="6927925" y="3886625"/>
                  <a:ext cx="99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" h="38839" fill="none" extrusionOk="0">
                      <a:moveTo>
                        <a:pt x="3942" y="0"/>
                      </a:moveTo>
                      <a:lnTo>
                        <a:pt x="3942" y="19419"/>
                      </a:lnTo>
                      <a:cubicBezTo>
                        <a:pt x="3740" y="20015"/>
                        <a:pt x="3704" y="20336"/>
                        <a:pt x="3680" y="20669"/>
                      </a:cubicBezTo>
                      <a:cubicBezTo>
                        <a:pt x="2835" y="23063"/>
                        <a:pt x="156" y="25146"/>
                        <a:pt x="156" y="27087"/>
                      </a:cubicBezTo>
                      <a:cubicBezTo>
                        <a:pt x="1" y="29171"/>
                        <a:pt x="2978" y="30956"/>
                        <a:pt x="3763" y="33492"/>
                      </a:cubicBezTo>
                      <a:cubicBezTo>
                        <a:pt x="3811" y="33862"/>
                        <a:pt x="3859" y="34231"/>
                        <a:pt x="3966" y="34624"/>
                      </a:cubicBezTo>
                      <a:lnTo>
                        <a:pt x="3966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89"/>
                <p:cNvSpPr/>
                <p:nvPr/>
              </p:nvSpPr>
              <p:spPr>
                <a:xfrm>
                  <a:off x="6852925" y="3886625"/>
                  <a:ext cx="60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38839" fill="none" extrusionOk="0">
                      <a:moveTo>
                        <a:pt x="1" y="0"/>
                      </a:moveTo>
                      <a:lnTo>
                        <a:pt x="1" y="19419"/>
                      </a:lnTo>
                      <a:cubicBezTo>
                        <a:pt x="84" y="19884"/>
                        <a:pt x="132" y="20277"/>
                        <a:pt x="382" y="21229"/>
                      </a:cubicBezTo>
                      <a:cubicBezTo>
                        <a:pt x="1072" y="23063"/>
                        <a:pt x="2108" y="25003"/>
                        <a:pt x="2263" y="26789"/>
                      </a:cubicBezTo>
                      <a:cubicBezTo>
                        <a:pt x="2406" y="29171"/>
                        <a:pt x="620" y="31397"/>
                        <a:pt x="179" y="33731"/>
                      </a:cubicBezTo>
                      <a:cubicBezTo>
                        <a:pt x="84" y="34088"/>
                        <a:pt x="60" y="34314"/>
                        <a:pt x="1" y="34624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89"/>
                <p:cNvSpPr/>
                <p:nvPr/>
              </p:nvSpPr>
              <p:spPr>
                <a:xfrm>
                  <a:off x="66791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89"/>
                <p:cNvSpPr/>
                <p:nvPr/>
              </p:nvSpPr>
              <p:spPr>
                <a:xfrm>
                  <a:off x="65049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89"/>
                <p:cNvSpPr/>
                <p:nvPr/>
              </p:nvSpPr>
              <p:spPr>
                <a:xfrm>
                  <a:off x="63311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89"/>
                <p:cNvSpPr/>
                <p:nvPr/>
              </p:nvSpPr>
              <p:spPr>
                <a:xfrm>
                  <a:off x="6076050" y="3886625"/>
                  <a:ext cx="812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" h="38839" fill="none" extrusionOk="0">
                      <a:moveTo>
                        <a:pt x="3251" y="0"/>
                      </a:moveTo>
                      <a:lnTo>
                        <a:pt x="3251" y="3370"/>
                      </a:lnTo>
                      <a:cubicBezTo>
                        <a:pt x="3251" y="3894"/>
                        <a:pt x="3251" y="4477"/>
                        <a:pt x="3227" y="5132"/>
                      </a:cubicBezTo>
                      <a:cubicBezTo>
                        <a:pt x="2524" y="7585"/>
                        <a:pt x="441" y="9668"/>
                        <a:pt x="298" y="11752"/>
                      </a:cubicBezTo>
                      <a:cubicBezTo>
                        <a:pt x="0" y="14133"/>
                        <a:pt x="2382" y="16371"/>
                        <a:pt x="2929" y="18824"/>
                      </a:cubicBezTo>
                      <a:cubicBezTo>
                        <a:pt x="3001" y="19253"/>
                        <a:pt x="3072" y="19681"/>
                        <a:pt x="3251" y="20300"/>
                      </a:cubicBezTo>
                      <a:lnTo>
                        <a:pt x="325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89"/>
                <p:cNvSpPr/>
                <p:nvPr/>
              </p:nvSpPr>
              <p:spPr>
                <a:xfrm>
                  <a:off x="5983175" y="3886625"/>
                  <a:ext cx="74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38839" fill="none" extrusionOk="0">
                      <a:moveTo>
                        <a:pt x="1" y="0"/>
                      </a:moveTo>
                      <a:lnTo>
                        <a:pt x="1" y="3370"/>
                      </a:lnTo>
                      <a:cubicBezTo>
                        <a:pt x="1" y="3894"/>
                        <a:pt x="1" y="4477"/>
                        <a:pt x="36" y="5132"/>
                      </a:cubicBezTo>
                      <a:cubicBezTo>
                        <a:pt x="882" y="7585"/>
                        <a:pt x="2965" y="9823"/>
                        <a:pt x="2965" y="11907"/>
                      </a:cubicBezTo>
                      <a:cubicBezTo>
                        <a:pt x="2965" y="14133"/>
                        <a:pt x="882" y="16371"/>
                        <a:pt x="286" y="18907"/>
                      </a:cubicBezTo>
                      <a:cubicBezTo>
                        <a:pt x="227" y="19300"/>
                        <a:pt x="179" y="19669"/>
                        <a:pt x="1" y="20300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89"/>
                <p:cNvSpPr/>
                <p:nvPr/>
              </p:nvSpPr>
              <p:spPr>
                <a:xfrm>
                  <a:off x="5729875" y="3886625"/>
                  <a:ext cx="798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38839" fill="none" extrusionOk="0">
                      <a:moveTo>
                        <a:pt x="3191" y="0"/>
                      </a:moveTo>
                      <a:lnTo>
                        <a:pt x="3191" y="10454"/>
                      </a:lnTo>
                      <a:lnTo>
                        <a:pt x="3191" y="11668"/>
                      </a:lnTo>
                      <a:cubicBezTo>
                        <a:pt x="3132" y="14585"/>
                        <a:pt x="0" y="17110"/>
                        <a:pt x="155" y="19788"/>
                      </a:cubicBezTo>
                      <a:cubicBezTo>
                        <a:pt x="155" y="22170"/>
                        <a:pt x="2834" y="24408"/>
                        <a:pt x="3191" y="27170"/>
                      </a:cubicBezTo>
                      <a:lnTo>
                        <a:pt x="3191" y="28373"/>
                      </a:lnTo>
                      <a:lnTo>
                        <a:pt x="319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89"/>
                <p:cNvSpPr/>
                <p:nvPr/>
              </p:nvSpPr>
              <p:spPr>
                <a:xfrm>
                  <a:off x="5635800" y="3886625"/>
                  <a:ext cx="756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6" h="38839" fill="none" extrusionOk="0">
                      <a:moveTo>
                        <a:pt x="1" y="0"/>
                      </a:moveTo>
                      <a:lnTo>
                        <a:pt x="1" y="10454"/>
                      </a:lnTo>
                      <a:lnTo>
                        <a:pt x="1" y="11668"/>
                      </a:lnTo>
                      <a:cubicBezTo>
                        <a:pt x="49" y="14585"/>
                        <a:pt x="3025" y="17110"/>
                        <a:pt x="3025" y="19646"/>
                      </a:cubicBezTo>
                      <a:cubicBezTo>
                        <a:pt x="3025" y="22027"/>
                        <a:pt x="346" y="24253"/>
                        <a:pt x="1" y="27170"/>
                      </a:cubicBezTo>
                      <a:lnTo>
                        <a:pt x="1" y="28373"/>
                      </a:ln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89"/>
                <p:cNvSpPr/>
                <p:nvPr/>
              </p:nvSpPr>
              <p:spPr>
                <a:xfrm>
                  <a:off x="54619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89"/>
                <p:cNvSpPr/>
                <p:nvPr/>
              </p:nvSpPr>
              <p:spPr>
                <a:xfrm>
                  <a:off x="528785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89"/>
                <p:cNvSpPr/>
                <p:nvPr/>
              </p:nvSpPr>
              <p:spPr>
                <a:xfrm>
                  <a:off x="51140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89"/>
                <p:cNvSpPr/>
                <p:nvPr/>
              </p:nvSpPr>
              <p:spPr>
                <a:xfrm>
                  <a:off x="49404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89"/>
                <p:cNvSpPr/>
                <p:nvPr/>
              </p:nvSpPr>
              <p:spPr>
                <a:xfrm>
                  <a:off x="4669625" y="3886625"/>
                  <a:ext cx="967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38839" fill="none" extrusionOk="0">
                      <a:moveTo>
                        <a:pt x="3870" y="0"/>
                      </a:moveTo>
                      <a:lnTo>
                        <a:pt x="3870" y="19419"/>
                      </a:lnTo>
                      <a:cubicBezTo>
                        <a:pt x="3501" y="20241"/>
                        <a:pt x="3370" y="20729"/>
                        <a:pt x="2858" y="21812"/>
                      </a:cubicBezTo>
                      <a:cubicBezTo>
                        <a:pt x="1929" y="23515"/>
                        <a:pt x="0" y="25301"/>
                        <a:pt x="143" y="26789"/>
                      </a:cubicBezTo>
                      <a:cubicBezTo>
                        <a:pt x="441" y="29016"/>
                        <a:pt x="2822" y="30956"/>
                        <a:pt x="3691" y="33469"/>
                      </a:cubicBezTo>
                      <a:cubicBezTo>
                        <a:pt x="3727" y="33838"/>
                        <a:pt x="3775" y="34195"/>
                        <a:pt x="3870" y="34624"/>
                      </a:cubicBezTo>
                      <a:lnTo>
                        <a:pt x="387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89"/>
                <p:cNvSpPr/>
                <p:nvPr/>
              </p:nvSpPr>
              <p:spPr>
                <a:xfrm>
                  <a:off x="4592525" y="3886625"/>
                  <a:ext cx="62225" cy="9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38827" fill="none" extrusionOk="0">
                      <a:moveTo>
                        <a:pt x="1" y="0"/>
                      </a:moveTo>
                      <a:lnTo>
                        <a:pt x="1" y="18538"/>
                      </a:lnTo>
                      <a:cubicBezTo>
                        <a:pt x="12" y="18848"/>
                        <a:pt x="36" y="19229"/>
                        <a:pt x="84" y="19586"/>
                      </a:cubicBezTo>
                      <a:cubicBezTo>
                        <a:pt x="703" y="22170"/>
                        <a:pt x="2489" y="24408"/>
                        <a:pt x="2489" y="26789"/>
                      </a:cubicBezTo>
                      <a:cubicBezTo>
                        <a:pt x="2489" y="29016"/>
                        <a:pt x="548" y="31254"/>
                        <a:pt x="24" y="33671"/>
                      </a:cubicBezTo>
                      <a:cubicBezTo>
                        <a:pt x="1" y="34350"/>
                        <a:pt x="1" y="34921"/>
                        <a:pt x="1" y="35445"/>
                      </a:cubicBezTo>
                      <a:lnTo>
                        <a:pt x="1" y="388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89"/>
                <p:cNvSpPr/>
                <p:nvPr/>
              </p:nvSpPr>
              <p:spPr>
                <a:xfrm>
                  <a:off x="4327325" y="3886625"/>
                  <a:ext cx="914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38839" fill="none" extrusionOk="0">
                      <a:moveTo>
                        <a:pt x="3655" y="0"/>
                      </a:moveTo>
                      <a:lnTo>
                        <a:pt x="3655" y="10454"/>
                      </a:lnTo>
                      <a:lnTo>
                        <a:pt x="3655" y="11668"/>
                      </a:lnTo>
                      <a:cubicBezTo>
                        <a:pt x="3274" y="14585"/>
                        <a:pt x="0" y="16669"/>
                        <a:pt x="0" y="19050"/>
                      </a:cubicBezTo>
                      <a:cubicBezTo>
                        <a:pt x="143" y="20681"/>
                        <a:pt x="2084" y="22765"/>
                        <a:pt x="3274" y="24765"/>
                      </a:cubicBezTo>
                      <a:cubicBezTo>
                        <a:pt x="3465" y="25253"/>
                        <a:pt x="3524" y="25515"/>
                        <a:pt x="3655" y="25920"/>
                      </a:cubicBezTo>
                      <a:lnTo>
                        <a:pt x="3655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89"/>
                <p:cNvSpPr/>
                <p:nvPr/>
              </p:nvSpPr>
              <p:spPr>
                <a:xfrm>
                  <a:off x="4244575" y="3886625"/>
                  <a:ext cx="640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476" y="14288"/>
                        <a:pt x="2560" y="16669"/>
                        <a:pt x="2560" y="19050"/>
                      </a:cubicBezTo>
                      <a:cubicBezTo>
                        <a:pt x="2417" y="21729"/>
                        <a:pt x="179" y="24253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89"/>
                <p:cNvSpPr/>
                <p:nvPr/>
              </p:nvSpPr>
              <p:spPr>
                <a:xfrm>
                  <a:off x="40707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89"/>
                <p:cNvSpPr/>
                <p:nvPr/>
              </p:nvSpPr>
              <p:spPr>
                <a:xfrm>
                  <a:off x="38972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89"/>
                <p:cNvSpPr/>
                <p:nvPr/>
              </p:nvSpPr>
              <p:spPr>
                <a:xfrm>
                  <a:off x="37227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89"/>
                <p:cNvSpPr/>
                <p:nvPr/>
              </p:nvSpPr>
              <p:spPr>
                <a:xfrm>
                  <a:off x="354925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89"/>
                <p:cNvSpPr/>
                <p:nvPr/>
              </p:nvSpPr>
              <p:spPr>
                <a:xfrm>
                  <a:off x="33754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89"/>
                <p:cNvSpPr/>
                <p:nvPr/>
              </p:nvSpPr>
              <p:spPr>
                <a:xfrm>
                  <a:off x="32012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89"/>
                <p:cNvSpPr/>
                <p:nvPr/>
              </p:nvSpPr>
              <p:spPr>
                <a:xfrm>
                  <a:off x="2935775" y="3886625"/>
                  <a:ext cx="923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2" h="38839" fill="none" extrusionOk="0">
                      <a:moveTo>
                        <a:pt x="3667" y="0"/>
                      </a:moveTo>
                      <a:lnTo>
                        <a:pt x="3667" y="3370"/>
                      </a:lnTo>
                      <a:cubicBezTo>
                        <a:pt x="3667" y="3894"/>
                        <a:pt x="3667" y="4477"/>
                        <a:pt x="3632" y="5132"/>
                      </a:cubicBezTo>
                      <a:cubicBezTo>
                        <a:pt x="2679" y="7442"/>
                        <a:pt x="596" y="9370"/>
                        <a:pt x="298" y="11454"/>
                      </a:cubicBezTo>
                      <a:cubicBezTo>
                        <a:pt x="0" y="13395"/>
                        <a:pt x="2227" y="15324"/>
                        <a:pt x="3013" y="17395"/>
                      </a:cubicBezTo>
                      <a:cubicBezTo>
                        <a:pt x="3275" y="18122"/>
                        <a:pt x="3394" y="18610"/>
                        <a:pt x="3691" y="19419"/>
                      </a:cubicBezTo>
                      <a:lnTo>
                        <a:pt x="369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89"/>
                <p:cNvSpPr/>
                <p:nvPr/>
              </p:nvSpPr>
              <p:spPr>
                <a:xfrm>
                  <a:off x="2853325" y="3886625"/>
                  <a:ext cx="711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" h="38839" fill="none" extrusionOk="0">
                      <a:moveTo>
                        <a:pt x="24" y="0"/>
                      </a:moveTo>
                      <a:lnTo>
                        <a:pt x="24" y="4203"/>
                      </a:lnTo>
                      <a:cubicBezTo>
                        <a:pt x="84" y="4477"/>
                        <a:pt x="107" y="4679"/>
                        <a:pt x="179" y="4977"/>
                      </a:cubicBezTo>
                      <a:cubicBezTo>
                        <a:pt x="917" y="7287"/>
                        <a:pt x="2846" y="9525"/>
                        <a:pt x="2846" y="11752"/>
                      </a:cubicBezTo>
                      <a:cubicBezTo>
                        <a:pt x="2703" y="13990"/>
                        <a:pt x="1060" y="16371"/>
                        <a:pt x="322" y="18764"/>
                      </a:cubicBezTo>
                      <a:cubicBezTo>
                        <a:pt x="238" y="19205"/>
                        <a:pt x="179" y="19657"/>
                        <a:pt x="0" y="20300"/>
                      </a:cubicBez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89"/>
                <p:cNvSpPr/>
                <p:nvPr/>
              </p:nvSpPr>
              <p:spPr>
                <a:xfrm>
                  <a:off x="26797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89"/>
                <p:cNvSpPr/>
                <p:nvPr/>
              </p:nvSpPr>
              <p:spPr>
                <a:xfrm>
                  <a:off x="2425875" y="3886625"/>
                  <a:ext cx="801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8839" fill="none" extrusionOk="0">
                      <a:moveTo>
                        <a:pt x="3204" y="0"/>
                      </a:moveTo>
                      <a:lnTo>
                        <a:pt x="3204" y="10454"/>
                      </a:lnTo>
                      <a:lnTo>
                        <a:pt x="3204" y="11668"/>
                      </a:lnTo>
                      <a:cubicBezTo>
                        <a:pt x="2835" y="14431"/>
                        <a:pt x="156" y="16812"/>
                        <a:pt x="156" y="19348"/>
                      </a:cubicBezTo>
                      <a:cubicBezTo>
                        <a:pt x="1" y="21872"/>
                        <a:pt x="2835" y="24253"/>
                        <a:pt x="3204" y="27170"/>
                      </a:cubicBezTo>
                      <a:lnTo>
                        <a:pt x="3204" y="28373"/>
                      </a:lnTo>
                      <a:lnTo>
                        <a:pt x="3204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89"/>
                <p:cNvSpPr/>
                <p:nvPr/>
              </p:nvSpPr>
              <p:spPr>
                <a:xfrm>
                  <a:off x="2332125" y="3886625"/>
                  <a:ext cx="789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179" y="14431"/>
                        <a:pt x="2858" y="16669"/>
                        <a:pt x="3013" y="19193"/>
                      </a:cubicBezTo>
                      <a:cubicBezTo>
                        <a:pt x="3156" y="21872"/>
                        <a:pt x="179" y="24110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89"/>
                <p:cNvSpPr/>
                <p:nvPr/>
              </p:nvSpPr>
              <p:spPr>
                <a:xfrm>
                  <a:off x="2053825" y="3886625"/>
                  <a:ext cx="10450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0" h="38839" fill="none" extrusionOk="0">
                      <a:moveTo>
                        <a:pt x="4167" y="0"/>
                      </a:moveTo>
                      <a:lnTo>
                        <a:pt x="4167" y="19419"/>
                      </a:lnTo>
                      <a:cubicBezTo>
                        <a:pt x="3941" y="20015"/>
                        <a:pt x="3917" y="20336"/>
                        <a:pt x="3882" y="20669"/>
                      </a:cubicBezTo>
                      <a:cubicBezTo>
                        <a:pt x="2977" y="23063"/>
                        <a:pt x="0" y="25003"/>
                        <a:pt x="155" y="27087"/>
                      </a:cubicBezTo>
                      <a:cubicBezTo>
                        <a:pt x="298" y="29171"/>
                        <a:pt x="3131" y="30956"/>
                        <a:pt x="4024" y="33528"/>
                      </a:cubicBezTo>
                      <a:cubicBezTo>
                        <a:pt x="4060" y="33885"/>
                        <a:pt x="4096" y="34243"/>
                        <a:pt x="4179" y="34624"/>
                      </a:cubicBezTo>
                      <a:lnTo>
                        <a:pt x="4179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89"/>
                <p:cNvSpPr/>
                <p:nvPr/>
              </p:nvSpPr>
              <p:spPr>
                <a:xfrm>
                  <a:off x="1984175" y="3886625"/>
                  <a:ext cx="58650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" h="38839" fill="none" extrusionOk="0">
                      <a:moveTo>
                        <a:pt x="0" y="0"/>
                      </a:moveTo>
                      <a:lnTo>
                        <a:pt x="0" y="18538"/>
                      </a:lnTo>
                      <a:cubicBezTo>
                        <a:pt x="24" y="18872"/>
                        <a:pt x="48" y="19229"/>
                        <a:pt x="83" y="19586"/>
                      </a:cubicBezTo>
                      <a:cubicBezTo>
                        <a:pt x="703" y="22027"/>
                        <a:pt x="1893" y="24253"/>
                        <a:pt x="2048" y="26635"/>
                      </a:cubicBezTo>
                      <a:cubicBezTo>
                        <a:pt x="2346" y="29016"/>
                        <a:pt x="703" y="31397"/>
                        <a:pt x="143" y="33826"/>
                      </a:cubicBezTo>
                      <a:cubicBezTo>
                        <a:pt x="83" y="34135"/>
                        <a:pt x="48" y="34362"/>
                        <a:pt x="0" y="34624"/>
                      </a:cubicBez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89"/>
                <p:cNvSpPr/>
                <p:nvPr/>
              </p:nvSpPr>
              <p:spPr>
                <a:xfrm>
                  <a:off x="18106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89"/>
                <p:cNvSpPr/>
                <p:nvPr/>
              </p:nvSpPr>
              <p:spPr>
                <a:xfrm>
                  <a:off x="1636800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89"/>
                <p:cNvSpPr/>
                <p:nvPr/>
              </p:nvSpPr>
              <p:spPr>
                <a:xfrm>
                  <a:off x="14626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89"/>
                <p:cNvSpPr/>
                <p:nvPr/>
              </p:nvSpPr>
              <p:spPr>
                <a:xfrm>
                  <a:off x="1202225" y="3886625"/>
                  <a:ext cx="869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" h="38839" fill="none" extrusionOk="0">
                      <a:moveTo>
                        <a:pt x="3465" y="0"/>
                      </a:moveTo>
                      <a:lnTo>
                        <a:pt x="3465" y="4203"/>
                      </a:lnTo>
                      <a:cubicBezTo>
                        <a:pt x="3358" y="4656"/>
                        <a:pt x="3310" y="5025"/>
                        <a:pt x="3275" y="5418"/>
                      </a:cubicBezTo>
                      <a:cubicBezTo>
                        <a:pt x="2382" y="7739"/>
                        <a:pt x="0" y="9966"/>
                        <a:pt x="0" y="12049"/>
                      </a:cubicBezTo>
                      <a:cubicBezTo>
                        <a:pt x="0" y="14133"/>
                        <a:pt x="2382" y="16371"/>
                        <a:pt x="3156" y="18895"/>
                      </a:cubicBezTo>
                      <a:cubicBezTo>
                        <a:pt x="3227" y="19312"/>
                        <a:pt x="3298" y="19729"/>
                        <a:pt x="3477" y="20300"/>
                      </a:cubicBezTo>
                      <a:lnTo>
                        <a:pt x="3477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89"/>
                <p:cNvSpPr/>
                <p:nvPr/>
              </p:nvSpPr>
              <p:spPr>
                <a:xfrm>
                  <a:off x="1114700" y="3886625"/>
                  <a:ext cx="723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" h="38839" fill="none" extrusionOk="0">
                      <a:moveTo>
                        <a:pt x="13" y="0"/>
                      </a:moveTo>
                      <a:lnTo>
                        <a:pt x="13" y="3370"/>
                      </a:lnTo>
                      <a:cubicBezTo>
                        <a:pt x="13" y="3894"/>
                        <a:pt x="13" y="4477"/>
                        <a:pt x="49" y="5144"/>
                      </a:cubicBezTo>
                      <a:cubicBezTo>
                        <a:pt x="656" y="7585"/>
                        <a:pt x="2596" y="9668"/>
                        <a:pt x="2739" y="11907"/>
                      </a:cubicBezTo>
                      <a:cubicBezTo>
                        <a:pt x="2894" y="13692"/>
                        <a:pt x="1251" y="15478"/>
                        <a:pt x="596" y="17395"/>
                      </a:cubicBezTo>
                      <a:cubicBezTo>
                        <a:pt x="191" y="18479"/>
                        <a:pt x="108" y="18955"/>
                        <a:pt x="1" y="19419"/>
                      </a:cubicBez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89"/>
                <p:cNvSpPr/>
                <p:nvPr/>
              </p:nvSpPr>
              <p:spPr>
                <a:xfrm>
                  <a:off x="852175" y="3886625"/>
                  <a:ext cx="887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" h="38839" fill="none" extrusionOk="0">
                      <a:moveTo>
                        <a:pt x="3549" y="0"/>
                      </a:moveTo>
                      <a:lnTo>
                        <a:pt x="3549" y="10454"/>
                      </a:lnTo>
                      <a:lnTo>
                        <a:pt x="3549" y="11668"/>
                      </a:lnTo>
                      <a:cubicBezTo>
                        <a:pt x="3275" y="14431"/>
                        <a:pt x="298" y="16669"/>
                        <a:pt x="143" y="19050"/>
                      </a:cubicBezTo>
                      <a:cubicBezTo>
                        <a:pt x="1" y="21277"/>
                        <a:pt x="2822" y="23360"/>
                        <a:pt x="3513" y="25873"/>
                      </a:cubicBezTo>
                      <a:cubicBezTo>
                        <a:pt x="3537" y="26337"/>
                        <a:pt x="3549" y="26754"/>
                        <a:pt x="3549" y="27170"/>
                      </a:cubicBezTo>
                      <a:lnTo>
                        <a:pt x="3549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89"/>
                <p:cNvSpPr/>
                <p:nvPr/>
              </p:nvSpPr>
              <p:spPr>
                <a:xfrm>
                  <a:off x="767050" y="3886625"/>
                  <a:ext cx="7027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38839" fill="none" extrusionOk="0">
                      <a:moveTo>
                        <a:pt x="0" y="0"/>
                      </a:moveTo>
                      <a:lnTo>
                        <a:pt x="0" y="10454"/>
                      </a:lnTo>
                      <a:lnTo>
                        <a:pt x="0" y="11668"/>
                      </a:lnTo>
                      <a:cubicBezTo>
                        <a:pt x="429" y="14431"/>
                        <a:pt x="2810" y="16812"/>
                        <a:pt x="2656" y="19348"/>
                      </a:cubicBezTo>
                      <a:cubicBezTo>
                        <a:pt x="2513" y="21872"/>
                        <a:pt x="131" y="24408"/>
                        <a:pt x="0" y="27170"/>
                      </a:cubicBezTo>
                      <a:lnTo>
                        <a:pt x="0" y="28373"/>
                      </a:ln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89"/>
                <p:cNvSpPr/>
                <p:nvPr/>
              </p:nvSpPr>
              <p:spPr>
                <a:xfrm>
                  <a:off x="59352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0" y="0"/>
                      </a:moveTo>
                      <a:lnTo>
                        <a:pt x="0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89"/>
                <p:cNvSpPr/>
                <p:nvPr/>
              </p:nvSpPr>
              <p:spPr>
                <a:xfrm>
                  <a:off x="419375" y="3886625"/>
                  <a:ext cx="25" cy="9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8839" fill="none" extrusionOk="0">
                      <a:moveTo>
                        <a:pt x="1" y="0"/>
                      </a:moveTo>
                      <a:lnTo>
                        <a:pt x="1" y="3883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152" name="Google Shape;2152;p89"/>
              <p:cNvCxnSpPr/>
              <p:nvPr/>
            </p:nvCxnSpPr>
            <p:spPr>
              <a:xfrm>
                <a:off x="468596" y="386962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89"/>
              <p:cNvCxnSpPr/>
              <p:nvPr/>
            </p:nvCxnSpPr>
            <p:spPr>
              <a:xfrm>
                <a:off x="468596" y="4035650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4" name="Google Shape;2154;p89"/>
              <p:cNvCxnSpPr/>
              <p:nvPr/>
            </p:nvCxnSpPr>
            <p:spPr>
              <a:xfrm>
                <a:off x="468596" y="420167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5" name="Google Shape;2155;p89"/>
              <p:cNvCxnSpPr/>
              <p:nvPr/>
            </p:nvCxnSpPr>
            <p:spPr>
              <a:xfrm>
                <a:off x="468596" y="4367700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89"/>
              <p:cNvCxnSpPr/>
              <p:nvPr/>
            </p:nvCxnSpPr>
            <p:spPr>
              <a:xfrm>
                <a:off x="468596" y="4533725"/>
                <a:ext cx="120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89"/>
              <p:cNvCxnSpPr/>
              <p:nvPr/>
            </p:nvCxnSpPr>
            <p:spPr>
              <a:xfrm>
                <a:off x="15027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89"/>
              <p:cNvCxnSpPr/>
              <p:nvPr/>
            </p:nvCxnSpPr>
            <p:spPr>
              <a:xfrm>
                <a:off x="13324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89"/>
              <p:cNvCxnSpPr/>
              <p:nvPr/>
            </p:nvCxnSpPr>
            <p:spPr>
              <a:xfrm>
                <a:off x="11621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89"/>
              <p:cNvCxnSpPr/>
              <p:nvPr/>
            </p:nvCxnSpPr>
            <p:spPr>
              <a:xfrm>
                <a:off x="9918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89"/>
              <p:cNvCxnSpPr/>
              <p:nvPr/>
            </p:nvCxnSpPr>
            <p:spPr>
              <a:xfrm>
                <a:off x="8215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89"/>
              <p:cNvCxnSpPr/>
              <p:nvPr/>
            </p:nvCxnSpPr>
            <p:spPr>
              <a:xfrm>
                <a:off x="651225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89"/>
              <p:cNvCxnSpPr/>
              <p:nvPr/>
            </p:nvCxnSpPr>
            <p:spPr>
              <a:xfrm>
                <a:off x="475099" y="3865750"/>
                <a:ext cx="0" cy="82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64" name="Google Shape;2164;p89"/>
            <p:cNvCxnSpPr/>
            <p:nvPr/>
          </p:nvCxnSpPr>
          <p:spPr>
            <a:xfrm rot="10800000">
              <a:off x="474200" y="3865750"/>
              <a:ext cx="820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65" name="Google Shape;2165;p89"/>
          <p:cNvSpPr/>
          <p:nvPr/>
        </p:nvSpPr>
        <p:spPr>
          <a:xfrm>
            <a:off x="493093" y="1202053"/>
            <a:ext cx="2133168" cy="21816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89"/>
          <p:cNvSpPr/>
          <p:nvPr/>
        </p:nvSpPr>
        <p:spPr>
          <a:xfrm>
            <a:off x="2683059" y="1234480"/>
            <a:ext cx="19404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89"/>
          <p:cNvSpPr txBox="1">
            <a:spLocks noGrp="1"/>
          </p:cNvSpPr>
          <p:nvPr>
            <p:ph type="title"/>
          </p:nvPr>
        </p:nvSpPr>
        <p:spPr>
          <a:xfrm>
            <a:off x="713250" y="417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68" name="Google Shape;2168;p89"/>
          <p:cNvSpPr txBox="1">
            <a:spLocks noGrp="1"/>
          </p:cNvSpPr>
          <p:nvPr>
            <p:ph type="title" idx="2"/>
          </p:nvPr>
        </p:nvSpPr>
        <p:spPr>
          <a:xfrm>
            <a:off x="-52956" y="3481303"/>
            <a:ext cx="2766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/>
              <a:t>Kacper Krysiński</a:t>
            </a:r>
            <a:endParaRPr sz="1600" dirty="0"/>
          </a:p>
        </p:txBody>
      </p:sp>
      <p:sp>
        <p:nvSpPr>
          <p:cNvPr id="2170" name="Google Shape;2170;p89"/>
          <p:cNvSpPr txBox="1">
            <a:spLocks noGrp="1"/>
          </p:cNvSpPr>
          <p:nvPr>
            <p:ph type="title" idx="3"/>
          </p:nvPr>
        </p:nvSpPr>
        <p:spPr>
          <a:xfrm>
            <a:off x="2332711" y="3496128"/>
            <a:ext cx="2766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/>
              <a:t>Manfred Gawlas</a:t>
            </a:r>
            <a:endParaRPr sz="1600" dirty="0"/>
          </a:p>
        </p:txBody>
      </p:sp>
      <p:sp>
        <p:nvSpPr>
          <p:cNvPr id="5" name="Google Shape;2166;p89">
            <a:extLst>
              <a:ext uri="{FF2B5EF4-FFF2-40B4-BE49-F238E27FC236}">
                <a16:creationId xmlns:a16="http://schemas.microsoft.com/office/drawing/2014/main" id="{0E5CA885-005D-87B3-381F-5C56665ABCC5}"/>
              </a:ext>
            </a:extLst>
          </p:cNvPr>
          <p:cNvSpPr/>
          <p:nvPr/>
        </p:nvSpPr>
        <p:spPr>
          <a:xfrm>
            <a:off x="4622343" y="1397619"/>
            <a:ext cx="1912970" cy="1989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70;p89">
            <a:extLst>
              <a:ext uri="{FF2B5EF4-FFF2-40B4-BE49-F238E27FC236}">
                <a16:creationId xmlns:a16="http://schemas.microsoft.com/office/drawing/2014/main" id="{3AC1F78F-E667-37D7-2C0F-CCC5721B05AD}"/>
              </a:ext>
            </a:extLst>
          </p:cNvPr>
          <p:cNvSpPr txBox="1">
            <a:spLocks/>
          </p:cNvSpPr>
          <p:nvPr/>
        </p:nvSpPr>
        <p:spPr>
          <a:xfrm>
            <a:off x="4276662" y="3536468"/>
            <a:ext cx="2766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2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pl-PL" sz="1600" dirty="0"/>
              <a:t>Piotr Paczkowski</a:t>
            </a:r>
          </a:p>
        </p:txBody>
      </p:sp>
      <p:sp>
        <p:nvSpPr>
          <p:cNvPr id="9" name="Google Shape;2166;p89">
            <a:extLst>
              <a:ext uri="{FF2B5EF4-FFF2-40B4-BE49-F238E27FC236}">
                <a16:creationId xmlns:a16="http://schemas.microsoft.com/office/drawing/2014/main" id="{12A5C1B2-4F41-C65E-188A-6F1367AEFC3B}"/>
              </a:ext>
            </a:extLst>
          </p:cNvPr>
          <p:cNvSpPr/>
          <p:nvPr/>
        </p:nvSpPr>
        <p:spPr>
          <a:xfrm>
            <a:off x="7043262" y="1724722"/>
            <a:ext cx="1450810" cy="18008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70;p89">
            <a:extLst>
              <a:ext uri="{FF2B5EF4-FFF2-40B4-BE49-F238E27FC236}">
                <a16:creationId xmlns:a16="http://schemas.microsoft.com/office/drawing/2014/main" id="{451E117D-6D2C-19ED-A89B-A6E2DF638C9D}"/>
              </a:ext>
            </a:extLst>
          </p:cNvPr>
          <p:cNvSpPr txBox="1">
            <a:spLocks/>
          </p:cNvSpPr>
          <p:nvPr/>
        </p:nvSpPr>
        <p:spPr>
          <a:xfrm>
            <a:off x="6368527" y="3540976"/>
            <a:ext cx="2667862" cy="34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2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 Black"/>
              <a:buNone/>
              <a:defRPr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pl-PL" sz="1600" dirty="0"/>
              <a:t>Mateusz Pilecki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720D42D-DE36-D6AE-11CF-18C55E7C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84" y="1214168"/>
            <a:ext cx="1672453" cy="2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D65256-ADC6-E362-F1A5-5692FCE8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" y="1283638"/>
            <a:ext cx="2724554" cy="204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B366F23C-7CAB-10A4-B17A-1AAB8DC3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76" y="1202054"/>
            <a:ext cx="1808344" cy="24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4CDE78DD-3E69-892B-31C0-2EE093E47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275" y="1018021"/>
            <a:ext cx="1609956" cy="25759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053B41-01DF-B944-BF7C-25C3C4D8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AB474D8-FFD7-17B5-E7EA-B6A3D74E6D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381724B8-72EA-2EE9-320D-709E77ABF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2D68C7EE-1A2D-2E5B-B336-615BCC03A20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7E54AA66-A1CE-E22B-C9A6-165E518147F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D06584A-44BB-0E53-B8BA-C6BB5428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4168359" y="2271050"/>
            <a:ext cx="42324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pl-PL" dirty="0" err="1"/>
              <a:t>oczątki</a:t>
            </a:r>
            <a:r>
              <a:rPr lang="pl-PL" dirty="0"/>
              <a:t>:</a:t>
            </a:r>
            <a:endParaRPr dirty="0"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5198932" y="3710007"/>
            <a:ext cx="3475906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pl-PL" dirty="0"/>
              <a:t>Jak to się zaczęło?</a:t>
            </a:r>
            <a:endParaRPr dirty="0"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 idx="2"/>
          </p:nvPr>
        </p:nvSpPr>
        <p:spPr>
          <a:xfrm>
            <a:off x="5716359" y="6317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12" name="Google Shape;612;p45"/>
          <p:cNvGrpSpPr/>
          <p:nvPr/>
        </p:nvGrpSpPr>
        <p:grpSpPr>
          <a:xfrm>
            <a:off x="468675" y="449236"/>
            <a:ext cx="2263603" cy="4248889"/>
            <a:chOff x="468675" y="449236"/>
            <a:chExt cx="2263603" cy="4248889"/>
          </a:xfrm>
        </p:grpSpPr>
        <p:sp>
          <p:nvSpPr>
            <p:cNvPr id="613" name="Google Shape;613;p45"/>
            <p:cNvSpPr/>
            <p:nvPr/>
          </p:nvSpPr>
          <p:spPr>
            <a:xfrm>
              <a:off x="468675" y="4529416"/>
              <a:ext cx="2263019" cy="16"/>
            </a:xfrm>
            <a:custGeom>
              <a:avLst/>
              <a:gdLst/>
              <a:ahLst/>
              <a:cxnLst/>
              <a:rect l="l" t="t" r="r" b="b"/>
              <a:pathLst>
                <a:path w="139995" h="1" fill="none" extrusionOk="0">
                  <a:moveTo>
                    <a:pt x="1" y="1"/>
                  </a:moveTo>
                  <a:lnTo>
                    <a:pt x="13999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72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45"/>
            <p:cNvGrpSpPr/>
            <p:nvPr/>
          </p:nvGrpSpPr>
          <p:grpSpPr>
            <a:xfrm>
              <a:off x="468675" y="449236"/>
              <a:ext cx="2263603" cy="4248889"/>
              <a:chOff x="468675" y="449236"/>
              <a:chExt cx="2263603" cy="4248889"/>
            </a:xfrm>
          </p:grpSpPr>
          <p:grpSp>
            <p:nvGrpSpPr>
              <p:cNvPr id="615" name="Google Shape;615;p45"/>
              <p:cNvGrpSpPr/>
              <p:nvPr/>
            </p:nvGrpSpPr>
            <p:grpSpPr>
              <a:xfrm>
                <a:off x="468758" y="449236"/>
                <a:ext cx="2263520" cy="3261531"/>
                <a:chOff x="2084050" y="332100"/>
                <a:chExt cx="3500650" cy="5044125"/>
              </a:xfrm>
            </p:grpSpPr>
            <p:sp>
              <p:nvSpPr>
                <p:cNvPr id="616" name="Google Shape;616;p45"/>
                <p:cNvSpPr/>
                <p:nvPr/>
              </p:nvSpPr>
              <p:spPr>
                <a:xfrm>
                  <a:off x="2084050" y="332100"/>
                  <a:ext cx="34998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201733" fill="none" extrusionOk="0">
                      <a:moveTo>
                        <a:pt x="1" y="0"/>
                      </a:moveTo>
                      <a:lnTo>
                        <a:pt x="139994" y="0"/>
                      </a:lnTo>
                      <a:lnTo>
                        <a:pt x="139994" y="201733"/>
                      </a:lnTo>
                      <a:lnTo>
                        <a:pt x="1" y="201733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2084050" y="513552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2084050" y="4785550"/>
                  <a:ext cx="3499475" cy="1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389" fill="none" extrusionOk="0">
                      <a:moveTo>
                        <a:pt x="1" y="4389"/>
                      </a:moveTo>
                      <a:lnTo>
                        <a:pt x="62762" y="4389"/>
                      </a:lnTo>
                      <a:cubicBezTo>
                        <a:pt x="63753" y="4090"/>
                        <a:pt x="64225" y="4043"/>
                        <a:pt x="64665" y="4011"/>
                      </a:cubicBezTo>
                      <a:cubicBezTo>
                        <a:pt x="68016" y="3146"/>
                        <a:pt x="70768" y="582"/>
                        <a:pt x="73725" y="189"/>
                      </a:cubicBezTo>
                      <a:cubicBezTo>
                        <a:pt x="76667" y="0"/>
                        <a:pt x="79420" y="3146"/>
                        <a:pt x="82691" y="3807"/>
                      </a:cubicBezTo>
                      <a:cubicBezTo>
                        <a:pt x="83085" y="3917"/>
                        <a:pt x="83399" y="3964"/>
                        <a:pt x="84374" y="4389"/>
                      </a:cubicBezTo>
                      <a:lnTo>
                        <a:pt x="139979" y="438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2084050" y="4561400"/>
                  <a:ext cx="3499875" cy="20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8196" fill="none" extrusionOk="0">
                      <a:moveTo>
                        <a:pt x="1" y="3760"/>
                      </a:moveTo>
                      <a:lnTo>
                        <a:pt x="63973" y="3760"/>
                      </a:lnTo>
                      <a:cubicBezTo>
                        <a:pt x="64870" y="4090"/>
                        <a:pt x="65310" y="4185"/>
                        <a:pt x="65876" y="4358"/>
                      </a:cubicBezTo>
                      <a:cubicBezTo>
                        <a:pt x="68629" y="5647"/>
                        <a:pt x="71382" y="8196"/>
                        <a:pt x="73930" y="8196"/>
                      </a:cubicBezTo>
                      <a:cubicBezTo>
                        <a:pt x="76887" y="8007"/>
                        <a:pt x="79640" y="4861"/>
                        <a:pt x="82723" y="3461"/>
                      </a:cubicBezTo>
                      <a:cubicBezTo>
                        <a:pt x="83368" y="3256"/>
                        <a:pt x="83981" y="3005"/>
                        <a:pt x="84595" y="2737"/>
                      </a:cubicBezTo>
                      <a:cubicBezTo>
                        <a:pt x="87033" y="1605"/>
                        <a:pt x="89329" y="0"/>
                        <a:pt x="91830" y="142"/>
                      </a:cubicBezTo>
                      <a:cubicBezTo>
                        <a:pt x="94976" y="142"/>
                        <a:pt x="97918" y="3083"/>
                        <a:pt x="101535" y="3744"/>
                      </a:cubicBezTo>
                      <a:lnTo>
                        <a:pt x="103171" y="3744"/>
                      </a:lnTo>
                      <a:lnTo>
                        <a:pt x="139994" y="374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2084050" y="4414725"/>
                  <a:ext cx="3499475" cy="12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5019" fill="none" extrusionOk="0">
                      <a:moveTo>
                        <a:pt x="1" y="0"/>
                      </a:moveTo>
                      <a:lnTo>
                        <a:pt x="80819" y="0"/>
                      </a:lnTo>
                      <a:cubicBezTo>
                        <a:pt x="81606" y="0"/>
                        <a:pt x="82424" y="32"/>
                        <a:pt x="83258" y="79"/>
                      </a:cubicBezTo>
                      <a:cubicBezTo>
                        <a:pt x="86498" y="1290"/>
                        <a:pt x="88857" y="5018"/>
                        <a:pt x="91814" y="4829"/>
                      </a:cubicBezTo>
                      <a:cubicBezTo>
                        <a:pt x="94960" y="4625"/>
                        <a:pt x="97713" y="504"/>
                        <a:pt x="101520" y="32"/>
                      </a:cubicBezTo>
                      <a:lnTo>
                        <a:pt x="103156" y="32"/>
                      </a:lnTo>
                      <a:lnTo>
                        <a:pt x="139979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2084050" y="41744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2084050" y="3934575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2084050" y="369430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1"/>
                      </a:moveTo>
                      <a:lnTo>
                        <a:pt x="1399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084050" y="3330950"/>
                  <a:ext cx="3499875" cy="1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940" fill="none" extrusionOk="0">
                      <a:moveTo>
                        <a:pt x="1" y="4940"/>
                      </a:moveTo>
                      <a:lnTo>
                        <a:pt x="46859" y="4940"/>
                      </a:lnTo>
                      <a:cubicBezTo>
                        <a:pt x="47315" y="4829"/>
                        <a:pt x="47661" y="4782"/>
                        <a:pt x="48055" y="4704"/>
                      </a:cubicBezTo>
                      <a:cubicBezTo>
                        <a:pt x="51311" y="3540"/>
                        <a:pt x="53859" y="0"/>
                        <a:pt x="57005" y="394"/>
                      </a:cubicBezTo>
                      <a:cubicBezTo>
                        <a:pt x="60151" y="582"/>
                        <a:pt x="62903" y="4515"/>
                        <a:pt x="66364" y="4940"/>
                      </a:cubicBezTo>
                      <a:lnTo>
                        <a:pt x="68173" y="4940"/>
                      </a:lnTo>
                      <a:lnTo>
                        <a:pt x="73191" y="4940"/>
                      </a:lnTo>
                      <a:lnTo>
                        <a:pt x="74858" y="4940"/>
                      </a:lnTo>
                      <a:cubicBezTo>
                        <a:pt x="78256" y="3933"/>
                        <a:pt x="81008" y="976"/>
                        <a:pt x="83965" y="976"/>
                      </a:cubicBezTo>
                      <a:cubicBezTo>
                        <a:pt x="87300" y="976"/>
                        <a:pt x="90446" y="4908"/>
                        <a:pt x="94426" y="4940"/>
                      </a:cubicBezTo>
                      <a:lnTo>
                        <a:pt x="95999" y="4940"/>
                      </a:lnTo>
                      <a:lnTo>
                        <a:pt x="139994" y="494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84050" y="3214150"/>
                  <a:ext cx="3500250" cy="1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10" h="4657" fill="none" extrusionOk="0">
                      <a:moveTo>
                        <a:pt x="1" y="1"/>
                      </a:moveTo>
                      <a:lnTo>
                        <a:pt x="46859" y="1"/>
                      </a:lnTo>
                      <a:cubicBezTo>
                        <a:pt x="47300" y="142"/>
                        <a:pt x="47504" y="190"/>
                        <a:pt x="47866" y="284"/>
                      </a:cubicBezTo>
                      <a:cubicBezTo>
                        <a:pt x="50918" y="1306"/>
                        <a:pt x="53670" y="3870"/>
                        <a:pt x="56612" y="3870"/>
                      </a:cubicBezTo>
                      <a:cubicBezTo>
                        <a:pt x="59962" y="3870"/>
                        <a:pt x="62903" y="724"/>
                        <a:pt x="66364" y="1"/>
                      </a:cubicBezTo>
                      <a:lnTo>
                        <a:pt x="68173" y="1"/>
                      </a:lnTo>
                      <a:lnTo>
                        <a:pt x="73191" y="1"/>
                      </a:lnTo>
                      <a:lnTo>
                        <a:pt x="74858" y="1"/>
                      </a:lnTo>
                      <a:cubicBezTo>
                        <a:pt x="78067" y="1118"/>
                        <a:pt x="80819" y="4264"/>
                        <a:pt x="83761" y="4452"/>
                      </a:cubicBezTo>
                      <a:cubicBezTo>
                        <a:pt x="86718" y="4657"/>
                        <a:pt x="89471" y="913"/>
                        <a:pt x="92790" y="48"/>
                      </a:cubicBezTo>
                      <a:cubicBezTo>
                        <a:pt x="93356" y="16"/>
                        <a:pt x="93907" y="1"/>
                        <a:pt x="94441" y="1"/>
                      </a:cubicBezTo>
                      <a:lnTo>
                        <a:pt x="14001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084050" y="2868900"/>
                  <a:ext cx="34998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216" fill="none" extrusionOk="0">
                      <a:moveTo>
                        <a:pt x="1" y="4216"/>
                      </a:moveTo>
                      <a:lnTo>
                        <a:pt x="62762" y="4216"/>
                      </a:lnTo>
                      <a:cubicBezTo>
                        <a:pt x="63721" y="3917"/>
                        <a:pt x="64209" y="3870"/>
                        <a:pt x="64665" y="3838"/>
                      </a:cubicBezTo>
                      <a:cubicBezTo>
                        <a:pt x="67843" y="2564"/>
                        <a:pt x="70784" y="0"/>
                        <a:pt x="73741" y="0"/>
                      </a:cubicBezTo>
                      <a:cubicBezTo>
                        <a:pt x="76494" y="0"/>
                        <a:pt x="79640" y="2360"/>
                        <a:pt x="82833" y="3697"/>
                      </a:cubicBezTo>
                      <a:cubicBezTo>
                        <a:pt x="83226" y="3791"/>
                        <a:pt x="83494" y="3838"/>
                        <a:pt x="84390" y="4216"/>
                      </a:cubicBezTo>
                      <a:lnTo>
                        <a:pt x="139994" y="4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084050" y="2733225"/>
                  <a:ext cx="34994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79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90" y="299"/>
                        <a:pt x="64162" y="331"/>
                        <a:pt x="64618" y="378"/>
                      </a:cubicBezTo>
                      <a:cubicBezTo>
                        <a:pt x="67811" y="1479"/>
                        <a:pt x="70768" y="4420"/>
                        <a:pt x="73914" y="4420"/>
                      </a:cubicBezTo>
                      <a:cubicBezTo>
                        <a:pt x="76856" y="4232"/>
                        <a:pt x="79608" y="1668"/>
                        <a:pt x="82817" y="535"/>
                      </a:cubicBezTo>
                      <a:cubicBezTo>
                        <a:pt x="83210" y="409"/>
                        <a:pt x="83525" y="362"/>
                        <a:pt x="84374" y="0"/>
                      </a:cubicBezTo>
                      <a:lnTo>
                        <a:pt x="139979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084050" y="2493350"/>
                  <a:ext cx="34998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1" fill="none" extrusionOk="0">
                      <a:moveTo>
                        <a:pt x="1" y="0"/>
                      </a:move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2084050" y="2145725"/>
                  <a:ext cx="3500650" cy="10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311" fill="none" extrusionOk="0">
                      <a:moveTo>
                        <a:pt x="1" y="4310"/>
                      </a:moveTo>
                      <a:lnTo>
                        <a:pt x="19238" y="4310"/>
                      </a:lnTo>
                      <a:lnTo>
                        <a:pt x="20544" y="4310"/>
                      </a:lnTo>
                      <a:cubicBezTo>
                        <a:pt x="24209" y="4137"/>
                        <a:pt x="27355" y="394"/>
                        <a:pt x="30500" y="205"/>
                      </a:cubicBezTo>
                      <a:cubicBezTo>
                        <a:pt x="33458" y="0"/>
                        <a:pt x="36210" y="3351"/>
                        <a:pt x="39561" y="3996"/>
                      </a:cubicBezTo>
                      <a:cubicBezTo>
                        <a:pt x="40190" y="4043"/>
                        <a:pt x="40819" y="4090"/>
                        <a:pt x="41794" y="4295"/>
                      </a:cubicBezTo>
                      <a:lnTo>
                        <a:pt x="140026" y="4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2084050" y="2013200"/>
                  <a:ext cx="3500650" cy="10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122" fill="none" extrusionOk="0">
                      <a:moveTo>
                        <a:pt x="1" y="1"/>
                      </a:moveTo>
                      <a:lnTo>
                        <a:pt x="19238" y="1"/>
                      </a:lnTo>
                      <a:lnTo>
                        <a:pt x="20544" y="1"/>
                      </a:lnTo>
                      <a:cubicBezTo>
                        <a:pt x="24209" y="189"/>
                        <a:pt x="27355" y="3933"/>
                        <a:pt x="30500" y="4122"/>
                      </a:cubicBezTo>
                      <a:cubicBezTo>
                        <a:pt x="33253" y="4122"/>
                        <a:pt x="36210" y="976"/>
                        <a:pt x="39545" y="315"/>
                      </a:cubicBezTo>
                      <a:cubicBezTo>
                        <a:pt x="40174" y="252"/>
                        <a:pt x="40803" y="221"/>
                        <a:pt x="41794" y="1"/>
                      </a:cubicBezTo>
                      <a:lnTo>
                        <a:pt x="14002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2084050" y="1664000"/>
                  <a:ext cx="349987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374" fill="none" extrusionOk="0">
                      <a:moveTo>
                        <a:pt x="1" y="4373"/>
                      </a:moveTo>
                      <a:lnTo>
                        <a:pt x="1904" y="4373"/>
                      </a:lnTo>
                      <a:cubicBezTo>
                        <a:pt x="2219" y="4373"/>
                        <a:pt x="2565" y="4373"/>
                        <a:pt x="2989" y="4358"/>
                      </a:cubicBezTo>
                      <a:cubicBezTo>
                        <a:pt x="6293" y="3571"/>
                        <a:pt x="9045" y="614"/>
                        <a:pt x="11798" y="425"/>
                      </a:cubicBezTo>
                      <a:cubicBezTo>
                        <a:pt x="14362" y="425"/>
                        <a:pt x="16910" y="2974"/>
                        <a:pt x="19804" y="3980"/>
                      </a:cubicBezTo>
                      <a:cubicBezTo>
                        <a:pt x="20528" y="4137"/>
                        <a:pt x="21016" y="4169"/>
                        <a:pt x="21881" y="4373"/>
                      </a:cubicBezTo>
                      <a:lnTo>
                        <a:pt x="72640" y="4373"/>
                      </a:lnTo>
                      <a:cubicBezTo>
                        <a:pt x="73725" y="4075"/>
                        <a:pt x="74402" y="3996"/>
                        <a:pt x="75644" y="3540"/>
                      </a:cubicBezTo>
                      <a:cubicBezTo>
                        <a:pt x="78256" y="2360"/>
                        <a:pt x="80615" y="1"/>
                        <a:pt x="82786" y="205"/>
                      </a:cubicBezTo>
                      <a:cubicBezTo>
                        <a:pt x="85932" y="598"/>
                        <a:pt x="89078" y="3933"/>
                        <a:pt x="92727" y="4358"/>
                      </a:cubicBezTo>
                      <a:lnTo>
                        <a:pt x="94221" y="4358"/>
                      </a:lnTo>
                      <a:lnTo>
                        <a:pt x="139994" y="435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2084050" y="1532650"/>
                  <a:ext cx="3500650" cy="1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26" h="4484" fill="none" extrusionOk="0">
                      <a:moveTo>
                        <a:pt x="1" y="1"/>
                      </a:moveTo>
                      <a:lnTo>
                        <a:pt x="1904" y="1"/>
                      </a:lnTo>
                      <a:cubicBezTo>
                        <a:pt x="2219" y="1"/>
                        <a:pt x="2612" y="48"/>
                        <a:pt x="3068" y="80"/>
                      </a:cubicBezTo>
                      <a:cubicBezTo>
                        <a:pt x="6513" y="756"/>
                        <a:pt x="9077" y="4484"/>
                        <a:pt x="12018" y="4295"/>
                      </a:cubicBezTo>
                      <a:cubicBezTo>
                        <a:pt x="14771" y="3902"/>
                        <a:pt x="17524" y="1149"/>
                        <a:pt x="20559" y="32"/>
                      </a:cubicBezTo>
                      <a:lnTo>
                        <a:pt x="21896" y="32"/>
                      </a:lnTo>
                      <a:lnTo>
                        <a:pt x="72640" y="32"/>
                      </a:lnTo>
                      <a:cubicBezTo>
                        <a:pt x="73694" y="300"/>
                        <a:pt x="74355" y="378"/>
                        <a:pt x="75550" y="787"/>
                      </a:cubicBezTo>
                      <a:cubicBezTo>
                        <a:pt x="77878" y="1936"/>
                        <a:pt x="80442" y="4091"/>
                        <a:pt x="82597" y="4091"/>
                      </a:cubicBezTo>
                      <a:cubicBezTo>
                        <a:pt x="85947" y="4091"/>
                        <a:pt x="88889" y="158"/>
                        <a:pt x="92743" y="32"/>
                      </a:cubicBezTo>
                      <a:lnTo>
                        <a:pt x="94253" y="32"/>
                      </a:lnTo>
                      <a:lnTo>
                        <a:pt x="140026" y="3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2084050" y="1177950"/>
                  <a:ext cx="3499075" cy="1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63" h="4610" fill="none" extrusionOk="0">
                      <a:moveTo>
                        <a:pt x="1" y="4610"/>
                      </a:moveTo>
                      <a:lnTo>
                        <a:pt x="63973" y="4610"/>
                      </a:lnTo>
                      <a:cubicBezTo>
                        <a:pt x="64948" y="4295"/>
                        <a:pt x="65577" y="4169"/>
                        <a:pt x="66616" y="3792"/>
                      </a:cubicBezTo>
                      <a:cubicBezTo>
                        <a:pt x="69195" y="2565"/>
                        <a:pt x="71555" y="394"/>
                        <a:pt x="74119" y="205"/>
                      </a:cubicBezTo>
                      <a:cubicBezTo>
                        <a:pt x="76871" y="1"/>
                        <a:pt x="79420" y="2753"/>
                        <a:pt x="82314" y="3776"/>
                      </a:cubicBezTo>
                      <a:cubicBezTo>
                        <a:pt x="83022" y="4059"/>
                        <a:pt x="83415" y="4153"/>
                        <a:pt x="84374" y="4594"/>
                      </a:cubicBezTo>
                      <a:lnTo>
                        <a:pt x="89880" y="4594"/>
                      </a:lnTo>
                      <a:lnTo>
                        <a:pt x="91689" y="4594"/>
                      </a:lnTo>
                      <a:cubicBezTo>
                        <a:pt x="94960" y="3540"/>
                        <a:pt x="97320" y="1"/>
                        <a:pt x="100466" y="190"/>
                      </a:cubicBezTo>
                      <a:cubicBezTo>
                        <a:pt x="103014" y="394"/>
                        <a:pt x="105373" y="2753"/>
                        <a:pt x="107953" y="4075"/>
                      </a:cubicBezTo>
                      <a:cubicBezTo>
                        <a:pt x="108881" y="4326"/>
                        <a:pt x="109715" y="4499"/>
                        <a:pt x="110375" y="4594"/>
                      </a:cubicBezTo>
                      <a:lnTo>
                        <a:pt x="139963" y="45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2084050" y="1052125"/>
                  <a:ext cx="3499875" cy="1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21" fill="none" extrusionOk="0">
                      <a:moveTo>
                        <a:pt x="1" y="16"/>
                      </a:moveTo>
                      <a:lnTo>
                        <a:pt x="62762" y="16"/>
                      </a:lnTo>
                      <a:cubicBezTo>
                        <a:pt x="63643" y="252"/>
                        <a:pt x="64115" y="299"/>
                        <a:pt x="64571" y="315"/>
                      </a:cubicBezTo>
                      <a:cubicBezTo>
                        <a:pt x="68236" y="881"/>
                        <a:pt x="71177" y="4420"/>
                        <a:pt x="74528" y="4232"/>
                      </a:cubicBezTo>
                      <a:cubicBezTo>
                        <a:pt x="77469" y="4027"/>
                        <a:pt x="80426" y="1668"/>
                        <a:pt x="83588" y="456"/>
                      </a:cubicBezTo>
                      <a:cubicBezTo>
                        <a:pt x="84154" y="362"/>
                        <a:pt x="84752" y="252"/>
                        <a:pt x="85570" y="16"/>
                      </a:cubicBezTo>
                      <a:lnTo>
                        <a:pt x="89188" y="16"/>
                      </a:lnTo>
                      <a:cubicBezTo>
                        <a:pt x="90147" y="299"/>
                        <a:pt x="90603" y="331"/>
                        <a:pt x="91075" y="378"/>
                      </a:cubicBezTo>
                      <a:cubicBezTo>
                        <a:pt x="94394" y="1479"/>
                        <a:pt x="97351" y="4232"/>
                        <a:pt x="100497" y="4027"/>
                      </a:cubicBezTo>
                      <a:cubicBezTo>
                        <a:pt x="103454" y="4027"/>
                        <a:pt x="106207" y="881"/>
                        <a:pt x="109495" y="63"/>
                      </a:cubicBezTo>
                      <a:cubicBezTo>
                        <a:pt x="110045" y="48"/>
                        <a:pt x="110580" y="16"/>
                        <a:pt x="111099" y="0"/>
                      </a:cubicBez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2084050" y="700575"/>
                  <a:ext cx="3499875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468" fill="none" extrusionOk="0">
                      <a:moveTo>
                        <a:pt x="1" y="4467"/>
                      </a:moveTo>
                      <a:lnTo>
                        <a:pt x="79026" y="4467"/>
                      </a:lnTo>
                      <a:lnTo>
                        <a:pt x="80819" y="4467"/>
                      </a:lnTo>
                      <a:cubicBezTo>
                        <a:pt x="84941" y="4326"/>
                        <a:pt x="87898" y="0"/>
                        <a:pt x="91437" y="0"/>
                      </a:cubicBezTo>
                      <a:cubicBezTo>
                        <a:pt x="94772" y="0"/>
                        <a:pt x="97524" y="4137"/>
                        <a:pt x="101535" y="4467"/>
                      </a:cubicBezTo>
                      <a:lnTo>
                        <a:pt x="103171" y="4467"/>
                      </a:lnTo>
                      <a:lnTo>
                        <a:pt x="139994" y="446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2084050" y="572375"/>
                  <a:ext cx="3499875" cy="1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95" h="4153" fill="none" extrusionOk="0">
                      <a:moveTo>
                        <a:pt x="1" y="0"/>
                      </a:moveTo>
                      <a:lnTo>
                        <a:pt x="79026" y="0"/>
                      </a:lnTo>
                      <a:lnTo>
                        <a:pt x="80819" y="0"/>
                      </a:lnTo>
                      <a:cubicBezTo>
                        <a:pt x="84752" y="220"/>
                        <a:pt x="87898" y="4153"/>
                        <a:pt x="91626" y="3948"/>
                      </a:cubicBezTo>
                      <a:cubicBezTo>
                        <a:pt x="94976" y="3760"/>
                        <a:pt x="97729" y="409"/>
                        <a:pt x="101535" y="0"/>
                      </a:cubicBezTo>
                      <a:lnTo>
                        <a:pt x="103171" y="0"/>
                      </a:lnTo>
                      <a:lnTo>
                        <a:pt x="139994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53652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514660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4927575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4600800" y="332100"/>
                  <a:ext cx="1081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6" h="201765" fill="none" extrusionOk="0">
                      <a:moveTo>
                        <a:pt x="4326" y="0"/>
                      </a:moveTo>
                      <a:lnTo>
                        <a:pt x="4326" y="21440"/>
                      </a:lnTo>
                      <a:lnTo>
                        <a:pt x="4326" y="23831"/>
                      </a:lnTo>
                      <a:cubicBezTo>
                        <a:pt x="3744" y="27543"/>
                        <a:pt x="0" y="30500"/>
                        <a:pt x="205" y="33646"/>
                      </a:cubicBezTo>
                      <a:cubicBezTo>
                        <a:pt x="393" y="36587"/>
                        <a:pt x="3351" y="39545"/>
                        <a:pt x="4294" y="42958"/>
                      </a:cubicBezTo>
                      <a:cubicBezTo>
                        <a:pt x="4310" y="43477"/>
                        <a:pt x="4310" y="43996"/>
                        <a:pt x="4326" y="44515"/>
                      </a:cubicBezTo>
                      <a:lnTo>
                        <a:pt x="4326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4379800" y="332100"/>
                  <a:ext cx="201350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4" h="201765" fill="none" extrusionOk="0">
                      <a:moveTo>
                        <a:pt x="4420" y="0"/>
                      </a:moveTo>
                      <a:lnTo>
                        <a:pt x="4420" y="2942"/>
                      </a:lnTo>
                      <a:lnTo>
                        <a:pt x="4420" y="5144"/>
                      </a:lnTo>
                      <a:cubicBezTo>
                        <a:pt x="3335" y="8274"/>
                        <a:pt x="393" y="11027"/>
                        <a:pt x="189" y="13968"/>
                      </a:cubicBezTo>
                      <a:cubicBezTo>
                        <a:pt x="0" y="17319"/>
                        <a:pt x="3933" y="20071"/>
                        <a:pt x="4420" y="23831"/>
                      </a:cubicBezTo>
                      <a:cubicBezTo>
                        <a:pt x="4420" y="24020"/>
                        <a:pt x="4467" y="24318"/>
                        <a:pt x="4546" y="24680"/>
                      </a:cubicBezTo>
                      <a:cubicBezTo>
                        <a:pt x="5506" y="27732"/>
                        <a:pt x="8054" y="30689"/>
                        <a:pt x="8054" y="33646"/>
                      </a:cubicBezTo>
                      <a:cubicBezTo>
                        <a:pt x="7865" y="36399"/>
                        <a:pt x="5899" y="39151"/>
                        <a:pt x="4703" y="42124"/>
                      </a:cubicBezTo>
                      <a:cubicBezTo>
                        <a:pt x="4625" y="42502"/>
                        <a:pt x="4499" y="43005"/>
                        <a:pt x="4420" y="43414"/>
                      </a:cubicBezTo>
                      <a:lnTo>
                        <a:pt x="4420" y="157533"/>
                      </a:lnTo>
                      <a:lnTo>
                        <a:pt x="4420" y="158885"/>
                      </a:lnTo>
                      <a:cubicBezTo>
                        <a:pt x="3539" y="162440"/>
                        <a:pt x="189" y="165586"/>
                        <a:pt x="393" y="168937"/>
                      </a:cubicBezTo>
                      <a:cubicBezTo>
                        <a:pt x="582" y="171878"/>
                        <a:pt x="3728" y="174835"/>
                        <a:pt x="4420" y="178359"/>
                      </a:cubicBezTo>
                      <a:lnTo>
                        <a:pt x="4420" y="180451"/>
                      </a:lnTo>
                      <a:lnTo>
                        <a:pt x="4420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4163500" y="332100"/>
                  <a:ext cx="20647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9" h="201718" fill="none" extrusionOk="0">
                      <a:moveTo>
                        <a:pt x="4327" y="0"/>
                      </a:moveTo>
                      <a:lnTo>
                        <a:pt x="4327" y="3964"/>
                      </a:lnTo>
                      <a:cubicBezTo>
                        <a:pt x="4421" y="4562"/>
                        <a:pt x="4468" y="5050"/>
                        <a:pt x="4563" y="5695"/>
                      </a:cubicBezTo>
                      <a:cubicBezTo>
                        <a:pt x="5506" y="8447"/>
                        <a:pt x="7661" y="11404"/>
                        <a:pt x="7866" y="13953"/>
                      </a:cubicBezTo>
                      <a:cubicBezTo>
                        <a:pt x="7866" y="17098"/>
                        <a:pt x="5113" y="20244"/>
                        <a:pt x="4327" y="23799"/>
                      </a:cubicBezTo>
                      <a:lnTo>
                        <a:pt x="4327" y="25026"/>
                      </a:lnTo>
                      <a:lnTo>
                        <a:pt x="4327" y="42030"/>
                      </a:lnTo>
                      <a:cubicBezTo>
                        <a:pt x="4185" y="42753"/>
                        <a:pt x="4154" y="43257"/>
                        <a:pt x="4106" y="43760"/>
                      </a:cubicBezTo>
                      <a:cubicBezTo>
                        <a:pt x="3336" y="47174"/>
                        <a:pt x="1" y="50115"/>
                        <a:pt x="190" y="53072"/>
                      </a:cubicBezTo>
                      <a:cubicBezTo>
                        <a:pt x="394" y="55825"/>
                        <a:pt x="3336" y="58577"/>
                        <a:pt x="4327" y="61755"/>
                      </a:cubicBezTo>
                      <a:lnTo>
                        <a:pt x="4327" y="63249"/>
                      </a:lnTo>
                      <a:lnTo>
                        <a:pt x="4327" y="109840"/>
                      </a:lnTo>
                      <a:cubicBezTo>
                        <a:pt x="4232" y="110344"/>
                        <a:pt x="4201" y="110674"/>
                        <a:pt x="4154" y="111067"/>
                      </a:cubicBezTo>
                      <a:cubicBezTo>
                        <a:pt x="3336" y="114213"/>
                        <a:pt x="1369" y="117170"/>
                        <a:pt x="1181" y="120112"/>
                      </a:cubicBezTo>
                      <a:cubicBezTo>
                        <a:pt x="976" y="123462"/>
                        <a:pt x="3147" y="126608"/>
                        <a:pt x="4043" y="130021"/>
                      </a:cubicBezTo>
                      <a:cubicBezTo>
                        <a:pt x="4106" y="130493"/>
                        <a:pt x="4154" y="130949"/>
                        <a:pt x="4327" y="131752"/>
                      </a:cubicBezTo>
                      <a:lnTo>
                        <a:pt x="4327" y="157139"/>
                      </a:lnTo>
                      <a:cubicBezTo>
                        <a:pt x="4515" y="157973"/>
                        <a:pt x="4563" y="158413"/>
                        <a:pt x="4578" y="158854"/>
                      </a:cubicBezTo>
                      <a:cubicBezTo>
                        <a:pt x="5302" y="162189"/>
                        <a:pt x="7866" y="165334"/>
                        <a:pt x="8054" y="168480"/>
                      </a:cubicBezTo>
                      <a:cubicBezTo>
                        <a:pt x="8259" y="171831"/>
                        <a:pt x="4909" y="174772"/>
                        <a:pt x="4327" y="178469"/>
                      </a:cubicBezTo>
                      <a:lnTo>
                        <a:pt x="4327" y="179790"/>
                      </a:lnTo>
                      <a:lnTo>
                        <a:pt x="432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942125" y="332100"/>
                  <a:ext cx="23125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0" h="201733" fill="none" extrusionOk="0">
                      <a:moveTo>
                        <a:pt x="4436" y="0"/>
                      </a:moveTo>
                      <a:lnTo>
                        <a:pt x="4436" y="21440"/>
                      </a:lnTo>
                      <a:lnTo>
                        <a:pt x="4436" y="23831"/>
                      </a:lnTo>
                      <a:cubicBezTo>
                        <a:pt x="3539" y="27338"/>
                        <a:pt x="393" y="30296"/>
                        <a:pt x="598" y="33646"/>
                      </a:cubicBezTo>
                      <a:cubicBezTo>
                        <a:pt x="598" y="36792"/>
                        <a:pt x="3539" y="39545"/>
                        <a:pt x="4389" y="42942"/>
                      </a:cubicBezTo>
                      <a:cubicBezTo>
                        <a:pt x="4404" y="43477"/>
                        <a:pt x="4436" y="43980"/>
                        <a:pt x="4719" y="45097"/>
                      </a:cubicBezTo>
                      <a:cubicBezTo>
                        <a:pt x="5899" y="47803"/>
                        <a:pt x="8069" y="50555"/>
                        <a:pt x="7865" y="52915"/>
                      </a:cubicBezTo>
                      <a:cubicBezTo>
                        <a:pt x="7865" y="55856"/>
                        <a:pt x="5317" y="59002"/>
                        <a:pt x="4688" y="62431"/>
                      </a:cubicBezTo>
                      <a:cubicBezTo>
                        <a:pt x="4625" y="63029"/>
                        <a:pt x="4562" y="63674"/>
                        <a:pt x="4436" y="64555"/>
                      </a:cubicBezTo>
                      <a:lnTo>
                        <a:pt x="4436" y="91421"/>
                      </a:lnTo>
                      <a:cubicBezTo>
                        <a:pt x="4279" y="91940"/>
                        <a:pt x="4168" y="92380"/>
                        <a:pt x="3697" y="93450"/>
                      </a:cubicBezTo>
                      <a:cubicBezTo>
                        <a:pt x="2360" y="95778"/>
                        <a:pt x="205" y="98326"/>
                        <a:pt x="0" y="100686"/>
                      </a:cubicBezTo>
                      <a:cubicBezTo>
                        <a:pt x="0" y="104020"/>
                        <a:pt x="3146" y="106773"/>
                        <a:pt x="4137" y="110312"/>
                      </a:cubicBezTo>
                      <a:cubicBezTo>
                        <a:pt x="4168" y="110627"/>
                        <a:pt x="4310" y="111146"/>
                        <a:pt x="4436" y="111633"/>
                      </a:cubicBezTo>
                      <a:cubicBezTo>
                        <a:pt x="5317" y="115031"/>
                        <a:pt x="8856" y="117595"/>
                        <a:pt x="9045" y="120348"/>
                      </a:cubicBezTo>
                      <a:cubicBezTo>
                        <a:pt x="9249" y="123100"/>
                        <a:pt x="5899" y="125853"/>
                        <a:pt x="5018" y="128920"/>
                      </a:cubicBezTo>
                      <a:cubicBezTo>
                        <a:pt x="4908" y="129314"/>
                        <a:pt x="4845" y="129628"/>
                        <a:pt x="4436" y="130493"/>
                      </a:cubicBezTo>
                      <a:lnTo>
                        <a:pt x="4436" y="167788"/>
                      </a:lnTo>
                      <a:cubicBezTo>
                        <a:pt x="4357" y="168465"/>
                        <a:pt x="4168" y="169267"/>
                        <a:pt x="3964" y="170116"/>
                      </a:cubicBezTo>
                      <a:cubicBezTo>
                        <a:pt x="2753" y="172822"/>
                        <a:pt x="205" y="175386"/>
                        <a:pt x="205" y="177745"/>
                      </a:cubicBezTo>
                      <a:cubicBezTo>
                        <a:pt x="205" y="181080"/>
                        <a:pt x="3933" y="184037"/>
                        <a:pt x="4436" y="187828"/>
                      </a:cubicBezTo>
                      <a:lnTo>
                        <a:pt x="4436" y="189936"/>
                      </a:lnTo>
                      <a:lnTo>
                        <a:pt x="4436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833975" y="332100"/>
                  <a:ext cx="98325" cy="50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65" fill="none" extrusionOk="0">
                      <a:moveTo>
                        <a:pt x="1" y="0"/>
                      </a:moveTo>
                      <a:lnTo>
                        <a:pt x="1" y="21440"/>
                      </a:lnTo>
                      <a:lnTo>
                        <a:pt x="1" y="23831"/>
                      </a:lnTo>
                      <a:cubicBezTo>
                        <a:pt x="787" y="27338"/>
                        <a:pt x="3933" y="30500"/>
                        <a:pt x="3744" y="33646"/>
                      </a:cubicBezTo>
                      <a:cubicBezTo>
                        <a:pt x="3744" y="36587"/>
                        <a:pt x="1180" y="39733"/>
                        <a:pt x="48" y="42942"/>
                      </a:cubicBezTo>
                      <a:cubicBezTo>
                        <a:pt x="32" y="43477"/>
                        <a:pt x="1" y="43980"/>
                        <a:pt x="1" y="44515"/>
                      </a:cubicBezTo>
                      <a:lnTo>
                        <a:pt x="1" y="89376"/>
                      </a:lnTo>
                      <a:cubicBezTo>
                        <a:pt x="189" y="90383"/>
                        <a:pt x="221" y="91012"/>
                        <a:pt x="284" y="91625"/>
                      </a:cubicBezTo>
                      <a:cubicBezTo>
                        <a:pt x="991" y="95007"/>
                        <a:pt x="3933" y="98153"/>
                        <a:pt x="3351" y="101488"/>
                      </a:cubicBezTo>
                      <a:cubicBezTo>
                        <a:pt x="2753" y="104838"/>
                        <a:pt x="598" y="108173"/>
                        <a:pt x="1" y="111696"/>
                      </a:cubicBezTo>
                      <a:lnTo>
                        <a:pt x="1" y="113285"/>
                      </a:lnTo>
                      <a:lnTo>
                        <a:pt x="1" y="168024"/>
                      </a:lnTo>
                      <a:cubicBezTo>
                        <a:pt x="111" y="168496"/>
                        <a:pt x="189" y="168889"/>
                        <a:pt x="315" y="169377"/>
                      </a:cubicBezTo>
                      <a:cubicBezTo>
                        <a:pt x="991" y="172476"/>
                        <a:pt x="3540" y="175228"/>
                        <a:pt x="3540" y="177981"/>
                      </a:cubicBezTo>
                      <a:cubicBezTo>
                        <a:pt x="3351" y="180922"/>
                        <a:pt x="991" y="183880"/>
                        <a:pt x="158" y="187041"/>
                      </a:cubicBezTo>
                      <a:cubicBezTo>
                        <a:pt x="126" y="187450"/>
                        <a:pt x="111" y="187844"/>
                        <a:pt x="1" y="188394"/>
                      </a:cubicBezTo>
                      <a:lnTo>
                        <a:pt x="1" y="2017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3509550" y="332100"/>
                  <a:ext cx="105800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201733" fill="none" extrusionOk="0">
                      <a:moveTo>
                        <a:pt x="4232" y="0"/>
                      </a:moveTo>
                      <a:lnTo>
                        <a:pt x="4232" y="109258"/>
                      </a:lnTo>
                      <a:cubicBezTo>
                        <a:pt x="4216" y="109699"/>
                        <a:pt x="4200" y="110108"/>
                        <a:pt x="4169" y="110532"/>
                      </a:cubicBezTo>
                      <a:cubicBezTo>
                        <a:pt x="3147" y="113647"/>
                        <a:pt x="598" y="116400"/>
                        <a:pt x="205" y="119341"/>
                      </a:cubicBezTo>
                      <a:cubicBezTo>
                        <a:pt x="1" y="122880"/>
                        <a:pt x="3540" y="125633"/>
                        <a:pt x="4232" y="129329"/>
                      </a:cubicBezTo>
                      <a:lnTo>
                        <a:pt x="4232" y="131060"/>
                      </a:lnTo>
                      <a:lnTo>
                        <a:pt x="423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3396700" y="332100"/>
                  <a:ext cx="983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01733" fill="none" extrusionOk="0">
                      <a:moveTo>
                        <a:pt x="0" y="0"/>
                      </a:moveTo>
                      <a:lnTo>
                        <a:pt x="0" y="109258"/>
                      </a:lnTo>
                      <a:cubicBezTo>
                        <a:pt x="16" y="109699"/>
                        <a:pt x="32" y="110123"/>
                        <a:pt x="63" y="110532"/>
                      </a:cubicBezTo>
                      <a:cubicBezTo>
                        <a:pt x="1369" y="113647"/>
                        <a:pt x="3539" y="116588"/>
                        <a:pt x="3728" y="119546"/>
                      </a:cubicBezTo>
                      <a:cubicBezTo>
                        <a:pt x="3933" y="122691"/>
                        <a:pt x="787" y="125837"/>
                        <a:pt x="0" y="129329"/>
                      </a:cubicBezTo>
                      <a:lnTo>
                        <a:pt x="0" y="131060"/>
                      </a:ln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3178050" y="332100"/>
                  <a:ext cx="2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733" fill="none" extrusionOk="0">
                      <a:moveTo>
                        <a:pt x="1" y="0"/>
                      </a:moveTo>
                      <a:lnTo>
                        <a:pt x="1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2855975" y="332100"/>
                  <a:ext cx="103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201733" fill="none" extrusionOk="0">
                      <a:moveTo>
                        <a:pt x="4122" y="0"/>
                      </a:moveTo>
                      <a:lnTo>
                        <a:pt x="4122" y="60481"/>
                      </a:lnTo>
                      <a:cubicBezTo>
                        <a:pt x="4106" y="61047"/>
                        <a:pt x="4106" y="61613"/>
                        <a:pt x="4091" y="62195"/>
                      </a:cubicBezTo>
                      <a:cubicBezTo>
                        <a:pt x="3729" y="65672"/>
                        <a:pt x="583" y="68613"/>
                        <a:pt x="394" y="71759"/>
                      </a:cubicBezTo>
                      <a:cubicBezTo>
                        <a:pt x="1" y="74905"/>
                        <a:pt x="2942" y="77658"/>
                        <a:pt x="3729" y="80992"/>
                      </a:cubicBezTo>
                      <a:cubicBezTo>
                        <a:pt x="3776" y="81433"/>
                        <a:pt x="3808" y="81905"/>
                        <a:pt x="4122" y="82927"/>
                      </a:cubicBezTo>
                      <a:lnTo>
                        <a:pt x="4122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2740375" y="332100"/>
                  <a:ext cx="959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9" h="201733" fill="none" extrusionOk="0">
                      <a:moveTo>
                        <a:pt x="0" y="0"/>
                      </a:moveTo>
                      <a:lnTo>
                        <a:pt x="0" y="60481"/>
                      </a:lnTo>
                      <a:cubicBezTo>
                        <a:pt x="16" y="61047"/>
                        <a:pt x="16" y="61613"/>
                        <a:pt x="48" y="62195"/>
                      </a:cubicBezTo>
                      <a:cubicBezTo>
                        <a:pt x="299" y="65860"/>
                        <a:pt x="3839" y="68817"/>
                        <a:pt x="3634" y="72152"/>
                      </a:cubicBezTo>
                      <a:cubicBezTo>
                        <a:pt x="3634" y="74716"/>
                        <a:pt x="1668" y="77658"/>
                        <a:pt x="598" y="80520"/>
                      </a:cubicBezTo>
                      <a:cubicBezTo>
                        <a:pt x="520" y="81039"/>
                        <a:pt x="362" y="81779"/>
                        <a:pt x="0" y="82927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2388825" y="332100"/>
                  <a:ext cx="132925" cy="504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" h="201718" fill="none" extrusionOk="0">
                      <a:moveTo>
                        <a:pt x="5317" y="0"/>
                      </a:moveTo>
                      <a:lnTo>
                        <a:pt x="5317" y="42958"/>
                      </a:lnTo>
                      <a:cubicBezTo>
                        <a:pt x="5081" y="43823"/>
                        <a:pt x="4845" y="44688"/>
                        <a:pt x="4782" y="45239"/>
                      </a:cubicBezTo>
                      <a:cubicBezTo>
                        <a:pt x="3933" y="48353"/>
                        <a:pt x="0" y="50713"/>
                        <a:pt x="393" y="53072"/>
                      </a:cubicBezTo>
                      <a:cubicBezTo>
                        <a:pt x="991" y="56014"/>
                        <a:pt x="4719" y="58577"/>
                        <a:pt x="5270" y="62085"/>
                      </a:cubicBezTo>
                      <a:cubicBezTo>
                        <a:pt x="5301" y="62651"/>
                        <a:pt x="5317" y="63233"/>
                        <a:pt x="5317" y="63800"/>
                      </a:cubicBezTo>
                      <a:lnTo>
                        <a:pt x="5317" y="20171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2303100" y="332100"/>
                  <a:ext cx="66075" cy="50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201733" fill="none" extrusionOk="0">
                      <a:moveTo>
                        <a:pt x="0" y="0"/>
                      </a:moveTo>
                      <a:lnTo>
                        <a:pt x="0" y="41464"/>
                      </a:lnTo>
                      <a:cubicBezTo>
                        <a:pt x="0" y="41983"/>
                        <a:pt x="16" y="42486"/>
                        <a:pt x="32" y="43021"/>
                      </a:cubicBezTo>
                      <a:cubicBezTo>
                        <a:pt x="283" y="46592"/>
                        <a:pt x="2643" y="49737"/>
                        <a:pt x="2643" y="52883"/>
                      </a:cubicBezTo>
                      <a:cubicBezTo>
                        <a:pt x="2643" y="56029"/>
                        <a:pt x="881" y="59175"/>
                        <a:pt x="157" y="62541"/>
                      </a:cubicBezTo>
                      <a:cubicBezTo>
                        <a:pt x="110" y="62935"/>
                        <a:pt x="95" y="63296"/>
                        <a:pt x="0" y="63815"/>
                      </a:cubicBezTo>
                      <a:lnTo>
                        <a:pt x="0" y="2017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72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2" name="Google Shape;652;p45"/>
              <p:cNvSpPr/>
              <p:nvPr/>
            </p:nvSpPr>
            <p:spPr>
              <a:xfrm>
                <a:off x="468675" y="3869943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468675" y="4034811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468675" y="4199679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468675" y="4364547"/>
                <a:ext cx="226301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39995" h="1" fill="none" extrusionOk="0">
                    <a:moveTo>
                      <a:pt x="1" y="1"/>
                    </a:moveTo>
                    <a:lnTo>
                      <a:pt x="13999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7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45"/>
              <p:cNvCxnSpPr/>
              <p:nvPr/>
            </p:nvCxnSpPr>
            <p:spPr>
              <a:xfrm>
                <a:off x="6113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5"/>
              <p:cNvCxnSpPr/>
              <p:nvPr/>
            </p:nvCxnSpPr>
            <p:spPr>
              <a:xfrm>
                <a:off x="75276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45"/>
              <p:cNvCxnSpPr/>
              <p:nvPr/>
            </p:nvCxnSpPr>
            <p:spPr>
              <a:xfrm>
                <a:off x="894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45"/>
              <p:cNvCxnSpPr/>
              <p:nvPr/>
            </p:nvCxnSpPr>
            <p:spPr>
              <a:xfrm>
                <a:off x="103555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45"/>
              <p:cNvCxnSpPr/>
              <p:nvPr/>
            </p:nvCxnSpPr>
            <p:spPr>
              <a:xfrm>
                <a:off x="117694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45"/>
              <p:cNvCxnSpPr/>
              <p:nvPr/>
            </p:nvCxnSpPr>
            <p:spPr>
              <a:xfrm>
                <a:off x="131834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45"/>
              <p:cNvCxnSpPr/>
              <p:nvPr/>
            </p:nvCxnSpPr>
            <p:spPr>
              <a:xfrm>
                <a:off x="145973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45"/>
              <p:cNvCxnSpPr/>
              <p:nvPr/>
            </p:nvCxnSpPr>
            <p:spPr>
              <a:xfrm>
                <a:off x="160112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45"/>
              <p:cNvCxnSpPr/>
              <p:nvPr/>
            </p:nvCxnSpPr>
            <p:spPr>
              <a:xfrm>
                <a:off x="174252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5"/>
              <p:cNvCxnSpPr/>
              <p:nvPr/>
            </p:nvCxnSpPr>
            <p:spPr>
              <a:xfrm>
                <a:off x="188391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45"/>
              <p:cNvCxnSpPr/>
              <p:nvPr/>
            </p:nvCxnSpPr>
            <p:spPr>
              <a:xfrm>
                <a:off x="202530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45"/>
              <p:cNvCxnSpPr/>
              <p:nvPr/>
            </p:nvCxnSpPr>
            <p:spPr>
              <a:xfrm>
                <a:off x="216670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45"/>
              <p:cNvCxnSpPr/>
              <p:nvPr/>
            </p:nvCxnSpPr>
            <p:spPr>
              <a:xfrm>
                <a:off x="230809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45"/>
              <p:cNvCxnSpPr/>
              <p:nvPr/>
            </p:nvCxnSpPr>
            <p:spPr>
              <a:xfrm>
                <a:off x="2449488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45"/>
              <p:cNvCxnSpPr/>
              <p:nvPr/>
            </p:nvCxnSpPr>
            <p:spPr>
              <a:xfrm>
                <a:off x="259088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45"/>
              <p:cNvCxnSpPr/>
              <p:nvPr/>
            </p:nvCxnSpPr>
            <p:spPr>
              <a:xfrm>
                <a:off x="2732275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5"/>
              <p:cNvCxnSpPr/>
              <p:nvPr/>
            </p:nvCxnSpPr>
            <p:spPr>
              <a:xfrm>
                <a:off x="469162" y="3687425"/>
                <a:ext cx="0" cy="101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0B96EC-2668-391D-F254-F60B60CD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59" y="2966224"/>
            <a:ext cx="4232400" cy="607426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71D1E61-7905-D164-6B86-5C2D299A7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01771E4-A92E-3F20-2899-BE905760794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23024" y="631775"/>
            <a:ext cx="8177735" cy="1052400"/>
          </a:xfrm>
        </p:spPr>
        <p:txBody>
          <a:bodyPr/>
          <a:lstStyle/>
          <a:p>
            <a:r>
              <a:rPr lang="pl-PL" sz="4400" dirty="0"/>
              <a:t>Symulacje w </a:t>
            </a:r>
            <a:r>
              <a:rPr lang="pl-PL" sz="4400" dirty="0" err="1"/>
              <a:t>Solidworksie</a:t>
            </a:r>
            <a:endParaRPr lang="pl-P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084C6-BEA2-EF81-9B9C-DC3D0821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4" y="1684175"/>
            <a:ext cx="2665491" cy="266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95E78B-8888-3304-BB8B-D058C44A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17" y="1565540"/>
            <a:ext cx="4232400" cy="29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EB5E9B7-1DE4-A2EA-5C6F-C79F9AB8A4F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CEDE80-2B70-C8DA-7CDB-92633AFA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1" y="695947"/>
            <a:ext cx="7315374" cy="36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37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CF084D-EE5A-D955-9791-6FC652A0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F61C941-C59F-ADC1-D05D-3A07E92D2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82F9728-C768-9008-7CC4-D976342B337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60DACC-250D-A0F8-C619-259A7334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16" y="572094"/>
            <a:ext cx="5308119" cy="37496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9DD9CF0-D0B9-E2E3-C741-E4C17CE1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460" y="572094"/>
            <a:ext cx="4967176" cy="374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52280"/>
      </p:ext>
    </p:extLst>
  </p:cSld>
  <p:clrMapOvr>
    <a:masterClrMapping/>
  </p:clrMapOvr>
</p:sld>
</file>

<file path=ppt/theme/theme1.xml><?xml version="1.0" encoding="utf-8"?>
<a:theme xmlns:a="http://schemas.openxmlformats.org/drawingml/2006/main" name="Aviation Management Consulting Toolkit by Slidesgo ">
  <a:themeElements>
    <a:clrScheme name="Simple Light">
      <a:dk1>
        <a:srgbClr val="000000"/>
      </a:dk1>
      <a:lt1>
        <a:srgbClr val="FFFFFF"/>
      </a:lt1>
      <a:dk2>
        <a:srgbClr val="E0EDFA"/>
      </a:dk2>
      <a:lt2>
        <a:srgbClr val="666666"/>
      </a:lt2>
      <a:accent1>
        <a:srgbClr val="D9D9D9"/>
      </a:accent1>
      <a:accent2>
        <a:srgbClr val="B5D6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162</Words>
  <Application>Microsoft Office PowerPoint</Application>
  <PresentationFormat>Pokaz na ekranie (16:9)</PresentationFormat>
  <Paragraphs>45</Paragraphs>
  <Slides>35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1" baseType="lpstr">
      <vt:lpstr>Arial</vt:lpstr>
      <vt:lpstr>Poppins ExtraBold</vt:lpstr>
      <vt:lpstr>Poppins SemiBold</vt:lpstr>
      <vt:lpstr>Poppins Black</vt:lpstr>
      <vt:lpstr>Actor</vt:lpstr>
      <vt:lpstr>Aviation Management Consulting Toolkit by Slidesgo </vt:lpstr>
      <vt:lpstr>DZIAŁ AERODYNAMIKI</vt:lpstr>
      <vt:lpstr>Skąd pomysł</vt:lpstr>
      <vt:lpstr>Dlaczego nie tylko ACS</vt:lpstr>
      <vt:lpstr>Our team</vt:lpstr>
      <vt:lpstr>Prezentacja programu PowerPoint</vt:lpstr>
      <vt:lpstr>Początki:</vt:lpstr>
      <vt:lpstr>Prezentacja programu PowerPoint</vt:lpstr>
      <vt:lpstr>Prezentacja programu PowerPoint</vt:lpstr>
      <vt:lpstr>Prezentacja programu PowerPoint</vt:lpstr>
      <vt:lpstr>Badania PrawieR5:</vt:lpstr>
      <vt:lpstr>Prezentacja programu PowerPoint</vt:lpstr>
      <vt:lpstr>Prezentacja programu PowerPoint</vt:lpstr>
      <vt:lpstr>Badania w Ansysie</vt:lpstr>
      <vt:lpstr>Prezentacja programu PowerPoint</vt:lpstr>
      <vt:lpstr>Prezentacja programu PowerPoint</vt:lpstr>
      <vt:lpstr>Prezentacja programu PowerPoint</vt:lpstr>
      <vt:lpstr>Parametryzacja lotek</vt:lpstr>
      <vt:lpstr>Prezentacja programu PowerPoint</vt:lpstr>
      <vt:lpstr>Prezentacja programu PowerPoint</vt:lpstr>
      <vt:lpstr>Prezentacja programu PowerPoint</vt:lpstr>
      <vt:lpstr>Technical Raport</vt:lpstr>
      <vt:lpstr>Prezentacja programu PowerPoint</vt:lpstr>
      <vt:lpstr>Tunel Aerodynamiczny</vt:lpstr>
      <vt:lpstr>Prezentacja programu PowerPoint</vt:lpstr>
      <vt:lpstr>Prezentacja programu PowerPoint</vt:lpstr>
      <vt:lpstr>ILOT</vt:lpstr>
      <vt:lpstr>Plany</vt:lpstr>
      <vt:lpstr>Plany na przyszłość </vt:lpstr>
      <vt:lpstr>Bonusik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DZIAŁ AERODYNAMIKI</dc:title>
  <cp:lastModifiedBy>Kacper Krysiński (267050)</cp:lastModifiedBy>
  <cp:revision>9</cp:revision>
  <dcterms:modified xsi:type="dcterms:W3CDTF">2024-04-14T22:23:19Z</dcterms:modified>
</cp:coreProperties>
</file>